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slideLayouts/slideLayout22.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80" r:id="rId1"/>
    <p:sldMasterId id="2147483683" r:id="rId2"/>
    <p:sldMasterId id="2147483695" r:id="rId3"/>
    <p:sldMasterId id="2147483668" r:id="rId4"/>
    <p:sldMasterId id="2147483706" r:id="rId5"/>
    <p:sldMasterId id="2147483708" r:id="rId6"/>
    <p:sldMasterId id="2147483710" r:id="rId7"/>
    <p:sldMasterId id="2147483712" r:id="rId8"/>
    <p:sldMasterId id="2147483714" r:id="rId9"/>
    <p:sldMasterId id="2147483716" r:id="rId10"/>
    <p:sldMasterId id="2147483718" r:id="rId11"/>
    <p:sldMasterId id="2147483720" r:id="rId12"/>
    <p:sldMasterId id="2147483722" r:id="rId13"/>
    <p:sldMasterId id="2147483724" r:id="rId14"/>
    <p:sldMasterId id="2147483726" r:id="rId15"/>
    <p:sldMasterId id="2147483728" r:id="rId16"/>
    <p:sldMasterId id="2147483730" r:id="rId17"/>
    <p:sldMasterId id="2147483732" r:id="rId18"/>
  </p:sldMasterIdLst>
  <p:notesMasterIdLst>
    <p:notesMasterId r:id="rId43"/>
  </p:notesMasterIdLst>
  <p:sldIdLst>
    <p:sldId id="256" r:id="rId19"/>
    <p:sldId id="1207" r:id="rId20"/>
    <p:sldId id="1063" r:id="rId21"/>
    <p:sldId id="1205" r:id="rId22"/>
    <p:sldId id="1208" r:id="rId23"/>
    <p:sldId id="1081" r:id="rId24"/>
    <p:sldId id="1139" r:id="rId25"/>
    <p:sldId id="1095" r:id="rId26"/>
    <p:sldId id="1210" r:id="rId27"/>
    <p:sldId id="1213" r:id="rId28"/>
    <p:sldId id="1211" r:id="rId29"/>
    <p:sldId id="1214" r:id="rId30"/>
    <p:sldId id="1116" r:id="rId31"/>
    <p:sldId id="1089" r:id="rId32"/>
    <p:sldId id="1138" r:id="rId33"/>
    <p:sldId id="1215" r:id="rId34"/>
    <p:sldId id="1136" r:id="rId35"/>
    <p:sldId id="1131" r:id="rId36"/>
    <p:sldId id="1091" r:id="rId37"/>
    <p:sldId id="1212" r:id="rId38"/>
    <p:sldId id="1209" r:id="rId39"/>
    <p:sldId id="1140" r:id="rId40"/>
    <p:sldId id="286" r:id="rId41"/>
    <p:sldId id="287" r:id="rId42"/>
  </p:sldIdLst>
  <p:sldSz cx="12192000" cy="6858000"/>
  <p:notesSz cx="7315200" cy="9601200"/>
  <p:embeddedFontLst>
    <p:embeddedFont>
      <p:font typeface="Avenir Next LT Pro" panose="020B0504020202020204" pitchFamily="3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Roboto" panose="020B0604020202020204" charset="0"/>
      <p:regular r:id="rId52"/>
      <p:bold r:id="rId53"/>
      <p:italic r:id="rId54"/>
      <p:boldItalic r:id="rId55"/>
    </p:embeddedFont>
    <p:embeddedFont>
      <p:font typeface="Roboto Light" panose="020B0604020202020204" charset="0"/>
      <p:regular r:id="rId56"/>
      <p:italic r:id="rId5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3" userDrawn="1">
          <p15:clr>
            <a:srgbClr val="A4A3A4"/>
          </p15:clr>
        </p15:guide>
        <p15:guide id="2" pos="244"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on, Sarah M. (CDC/DDNID/NCBDDD/DHDD)" initials="ASM(" lastIdx="64" clrIdx="0">
    <p:extLst>
      <p:ext uri="{19B8F6BF-5375-455C-9EA6-DF929625EA0E}">
        <p15:presenceInfo xmlns:p15="http://schemas.microsoft.com/office/powerpoint/2012/main" userId="S::ovr5@cdc.gov::2a5cfa66-eb9a-4e2c-8fcd-326a1cb56e6b" providerId="AD"/>
      </p:ext>
    </p:extLst>
  </p:cmAuthor>
  <p:cmAuthor id="2" name="Rempel, Johan" initials="RJ" lastIdx="8" clrIdx="2">
    <p:extLst>
      <p:ext uri="{19B8F6BF-5375-455C-9EA6-DF929625EA0E}">
        <p15:presenceInfo xmlns:p15="http://schemas.microsoft.com/office/powerpoint/2012/main" userId="S-1-5-21-1177238915-2111687655-1060284298-9857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934B"/>
    <a:srgbClr val="EEB211"/>
    <a:srgbClr val="857437"/>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94" autoAdjust="0"/>
    <p:restoredTop sz="91202" autoAdjust="0"/>
  </p:normalViewPr>
  <p:slideViewPr>
    <p:cSldViewPr snapToGrid="0" snapToObjects="1">
      <p:cViewPr varScale="1">
        <p:scale>
          <a:sx n="56" d="100"/>
          <a:sy n="56" d="100"/>
        </p:scale>
        <p:origin x="108" y="1128"/>
      </p:cViewPr>
      <p:guideLst>
        <p:guide orient="horz" pos="773"/>
        <p:guide pos="244"/>
      </p:guideLst>
    </p:cSldViewPr>
  </p:slideViewPr>
  <p:notesTextViewPr>
    <p:cViewPr>
      <p:scale>
        <a:sx n="87" d="100"/>
        <a:sy n="87" d="100"/>
      </p:scale>
      <p:origin x="0" y="0"/>
    </p:cViewPr>
  </p:notesTextViewPr>
  <p:sorterViewPr>
    <p:cViewPr>
      <p:scale>
        <a:sx n="80" d="100"/>
        <a:sy n="80" d="100"/>
      </p:scale>
      <p:origin x="0" y="0"/>
    </p:cViewPr>
  </p:sorterViewPr>
  <p:notesViewPr>
    <p:cSldViewPr snapToGrid="0" snapToObjects="1">
      <p:cViewPr>
        <p:scale>
          <a:sx n="100" d="100"/>
          <a:sy n="100" d="100"/>
        </p:scale>
        <p:origin x="2946"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font" Target="fonts/font1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Master" Target="slideMasters/slideMaster8.xml"/><Relationship Id="rId51" Type="http://schemas.openxmlformats.org/officeDocument/2006/relationships/font" Target="fonts/font8.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font" Target="fonts/font3.fntdata"/><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9ADDC3-6F75-4B94-AD6D-B7A5389540C6}" type="doc">
      <dgm:prSet loTypeId="urn:microsoft.com/office/officeart/2005/8/layout/process4" loCatId="process" qsTypeId="urn:microsoft.com/office/officeart/2005/8/quickstyle/simple1" qsCatId="simple" csTypeId="urn:microsoft.com/office/officeart/2005/8/colors/accent2_4" csCatId="accent2" phldr="1"/>
      <dgm:spPr/>
      <dgm:t>
        <a:bodyPr/>
        <a:lstStyle/>
        <a:p>
          <a:endParaRPr lang="en-US"/>
        </a:p>
      </dgm:t>
    </dgm:pt>
    <dgm:pt modelId="{E0CF726C-FCAB-4383-901C-1E98F795ED09}">
      <dgm:prSet custT="1"/>
      <dgm:spPr/>
      <dgm:t>
        <a:bodyPr/>
        <a:lstStyle/>
        <a:p>
          <a:r>
            <a:rPr lang="en-US" sz="4400" b="1" dirty="0"/>
            <a:t>The CDC Foundation </a:t>
          </a:r>
        </a:p>
      </dgm:t>
    </dgm:pt>
    <dgm:pt modelId="{544BCFB7-0784-4457-B666-35E1B2916C89}" type="parTrans" cxnId="{DA4839FE-85DD-4BA0-978B-88B1B87BFC18}">
      <dgm:prSet/>
      <dgm:spPr/>
      <dgm:t>
        <a:bodyPr/>
        <a:lstStyle/>
        <a:p>
          <a:endParaRPr lang="en-US"/>
        </a:p>
      </dgm:t>
    </dgm:pt>
    <dgm:pt modelId="{EBF6B465-552E-4193-B00B-023E8CCEDBE5}" type="sibTrans" cxnId="{DA4839FE-85DD-4BA0-978B-88B1B87BFC18}">
      <dgm:prSet/>
      <dgm:spPr/>
      <dgm:t>
        <a:bodyPr/>
        <a:lstStyle/>
        <a:p>
          <a:endParaRPr lang="en-US"/>
        </a:p>
      </dgm:t>
    </dgm:pt>
    <dgm:pt modelId="{DA57A15C-2148-4218-B6D2-C8BB1ECE714B}">
      <dgm:prSet/>
      <dgm:spPr/>
      <dgm:t>
        <a:bodyPr/>
        <a:lstStyle/>
        <a:p>
          <a:pPr>
            <a:lnSpc>
              <a:spcPct val="100000"/>
            </a:lnSpc>
          </a:pPr>
          <a:r>
            <a:rPr lang="en-US" b="0" dirty="0"/>
            <a:t>This project is made possible due to funding from the CDC Foundation along with technical assistance from the Centers for Disease Control and Prevention (CDC).</a:t>
          </a:r>
          <a:endParaRPr lang="en-US" dirty="0"/>
        </a:p>
      </dgm:t>
    </dgm:pt>
    <dgm:pt modelId="{0DEADEEE-F7DE-4E9D-8A65-4B0FE97B15A0}" type="parTrans" cxnId="{BF1004C9-69AE-4E2A-BE5D-01FFB6A59007}">
      <dgm:prSet/>
      <dgm:spPr/>
      <dgm:t>
        <a:bodyPr/>
        <a:lstStyle/>
        <a:p>
          <a:endParaRPr lang="en-US"/>
        </a:p>
      </dgm:t>
    </dgm:pt>
    <dgm:pt modelId="{D92FF6B5-BFC3-4A83-BF9A-29F609F92296}" type="sibTrans" cxnId="{BF1004C9-69AE-4E2A-BE5D-01FFB6A59007}">
      <dgm:prSet/>
      <dgm:spPr/>
      <dgm:t>
        <a:bodyPr/>
        <a:lstStyle/>
        <a:p>
          <a:endParaRPr lang="en-US"/>
        </a:p>
      </dgm:t>
    </dgm:pt>
    <dgm:pt modelId="{3228D1E8-225E-42D2-B82F-2F0A9EFADB00}" type="pres">
      <dgm:prSet presAssocID="{4D9ADDC3-6F75-4B94-AD6D-B7A5389540C6}" presName="Name0" presStyleCnt="0">
        <dgm:presLayoutVars>
          <dgm:dir/>
          <dgm:animLvl val="lvl"/>
          <dgm:resizeHandles val="exact"/>
        </dgm:presLayoutVars>
      </dgm:prSet>
      <dgm:spPr/>
    </dgm:pt>
    <dgm:pt modelId="{B7BC43A6-3286-48FD-8428-F455F63AF9BA}" type="pres">
      <dgm:prSet presAssocID="{E0CF726C-FCAB-4383-901C-1E98F795ED09}" presName="boxAndChildren" presStyleCnt="0"/>
      <dgm:spPr/>
    </dgm:pt>
    <dgm:pt modelId="{A082F17A-43CA-4E02-8555-E93D30A9FD03}" type="pres">
      <dgm:prSet presAssocID="{E0CF726C-FCAB-4383-901C-1E98F795ED09}" presName="parentTextBox" presStyleLbl="node1" presStyleIdx="0" presStyleCnt="1"/>
      <dgm:spPr/>
    </dgm:pt>
    <dgm:pt modelId="{2163EB77-9BEF-4082-BE4D-480EAC3FCED6}" type="pres">
      <dgm:prSet presAssocID="{E0CF726C-FCAB-4383-901C-1E98F795ED09}" presName="entireBox" presStyleLbl="node1" presStyleIdx="0" presStyleCnt="1"/>
      <dgm:spPr/>
    </dgm:pt>
    <dgm:pt modelId="{039CD54E-560D-4156-A50B-7A602A405E46}" type="pres">
      <dgm:prSet presAssocID="{E0CF726C-FCAB-4383-901C-1E98F795ED09}" presName="descendantBox" presStyleCnt="0"/>
      <dgm:spPr/>
    </dgm:pt>
    <dgm:pt modelId="{CA6E3F3B-8ADC-432F-B581-F3D361BFBA1C}" type="pres">
      <dgm:prSet presAssocID="{DA57A15C-2148-4218-B6D2-C8BB1ECE714B}" presName="childTextBox" presStyleLbl="fgAccFollowNode1" presStyleIdx="0" presStyleCnt="1">
        <dgm:presLayoutVars>
          <dgm:bulletEnabled val="1"/>
        </dgm:presLayoutVars>
      </dgm:prSet>
      <dgm:spPr/>
    </dgm:pt>
  </dgm:ptLst>
  <dgm:cxnLst>
    <dgm:cxn modelId="{50092958-B8EA-42B1-A880-D529896839E2}" type="presOf" srcId="{E0CF726C-FCAB-4383-901C-1E98F795ED09}" destId="{A082F17A-43CA-4E02-8555-E93D30A9FD03}" srcOrd="0" destOrd="0" presId="urn:microsoft.com/office/officeart/2005/8/layout/process4"/>
    <dgm:cxn modelId="{BF1004C9-69AE-4E2A-BE5D-01FFB6A59007}" srcId="{E0CF726C-FCAB-4383-901C-1E98F795ED09}" destId="{DA57A15C-2148-4218-B6D2-C8BB1ECE714B}" srcOrd="0" destOrd="0" parTransId="{0DEADEEE-F7DE-4E9D-8A65-4B0FE97B15A0}" sibTransId="{D92FF6B5-BFC3-4A83-BF9A-29F609F92296}"/>
    <dgm:cxn modelId="{4BA4D3D5-AED0-4BC2-80F0-1ADBAF4BDF8B}" type="presOf" srcId="{DA57A15C-2148-4218-B6D2-C8BB1ECE714B}" destId="{CA6E3F3B-8ADC-432F-B581-F3D361BFBA1C}" srcOrd="0" destOrd="0" presId="urn:microsoft.com/office/officeart/2005/8/layout/process4"/>
    <dgm:cxn modelId="{715B22F1-E66F-4251-8EEE-BCB421E784FB}" type="presOf" srcId="{4D9ADDC3-6F75-4B94-AD6D-B7A5389540C6}" destId="{3228D1E8-225E-42D2-B82F-2F0A9EFADB00}" srcOrd="0" destOrd="0" presId="urn:microsoft.com/office/officeart/2005/8/layout/process4"/>
    <dgm:cxn modelId="{7B5BE8F8-8DF5-4CAE-A97D-76F4788207F4}" type="presOf" srcId="{E0CF726C-FCAB-4383-901C-1E98F795ED09}" destId="{2163EB77-9BEF-4082-BE4D-480EAC3FCED6}" srcOrd="1" destOrd="0" presId="urn:microsoft.com/office/officeart/2005/8/layout/process4"/>
    <dgm:cxn modelId="{DA4839FE-85DD-4BA0-978B-88B1B87BFC18}" srcId="{4D9ADDC3-6F75-4B94-AD6D-B7A5389540C6}" destId="{E0CF726C-FCAB-4383-901C-1E98F795ED09}" srcOrd="0" destOrd="0" parTransId="{544BCFB7-0784-4457-B666-35E1B2916C89}" sibTransId="{EBF6B465-552E-4193-B00B-023E8CCEDBE5}"/>
    <dgm:cxn modelId="{17763630-87A1-4C2A-BFE5-CE24DBEBC556}" type="presParOf" srcId="{3228D1E8-225E-42D2-B82F-2F0A9EFADB00}" destId="{B7BC43A6-3286-48FD-8428-F455F63AF9BA}" srcOrd="0" destOrd="0" presId="urn:microsoft.com/office/officeart/2005/8/layout/process4"/>
    <dgm:cxn modelId="{A50366B6-24C6-4DB1-88E9-3C895579F668}" type="presParOf" srcId="{B7BC43A6-3286-48FD-8428-F455F63AF9BA}" destId="{A082F17A-43CA-4E02-8555-E93D30A9FD03}" srcOrd="0" destOrd="0" presId="urn:microsoft.com/office/officeart/2005/8/layout/process4"/>
    <dgm:cxn modelId="{7CA3191B-EF23-4BEC-A6B3-860EA9F23063}" type="presParOf" srcId="{B7BC43A6-3286-48FD-8428-F455F63AF9BA}" destId="{2163EB77-9BEF-4082-BE4D-480EAC3FCED6}" srcOrd="1" destOrd="0" presId="urn:microsoft.com/office/officeart/2005/8/layout/process4"/>
    <dgm:cxn modelId="{DAE330E9-57CC-4652-876F-378BA8B6A041}" type="presParOf" srcId="{B7BC43A6-3286-48FD-8428-F455F63AF9BA}" destId="{039CD54E-560D-4156-A50B-7A602A405E46}" srcOrd="2" destOrd="0" presId="urn:microsoft.com/office/officeart/2005/8/layout/process4"/>
    <dgm:cxn modelId="{D7635EB9-F282-4D47-9CD4-20AD3A437D70}" type="presParOf" srcId="{039CD54E-560D-4156-A50B-7A602A405E46}" destId="{CA6E3F3B-8ADC-432F-B581-F3D361BFBA1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72FCF5-415F-4D5B-8BFA-A2249999E987}" type="doc">
      <dgm:prSet loTypeId="urn:microsoft.com/office/officeart/2016/7/layout/HorizontalActionList" loCatId="List" qsTypeId="urn:microsoft.com/office/officeart/2005/8/quickstyle/simple1" qsCatId="simple" csTypeId="urn:microsoft.com/office/officeart/2005/8/colors/colorful2" csCatId="colorful" phldr="1"/>
      <dgm:spPr/>
      <dgm:t>
        <a:bodyPr/>
        <a:lstStyle/>
        <a:p>
          <a:endParaRPr lang="en-US"/>
        </a:p>
      </dgm:t>
    </dgm:pt>
    <dgm:pt modelId="{F3999B34-41B2-49D2-8DC6-7EB8EDD31FAF}">
      <dgm:prSet custT="1"/>
      <dgm:spPr/>
      <dgm:t>
        <a:bodyPr/>
        <a:lstStyle/>
        <a:p>
          <a:r>
            <a:rPr lang="en-US" sz="2400" b="1" dirty="0"/>
            <a:t>Upon completion of this webinar, participants will be able to:</a:t>
          </a:r>
        </a:p>
      </dgm:t>
    </dgm:pt>
    <dgm:pt modelId="{80FA76D4-B019-47E4-B367-8E31ECEDC3A5}" type="parTrans" cxnId="{F805042D-41E1-48C2-8FCB-94F90A875CEE}">
      <dgm:prSet/>
      <dgm:spPr/>
      <dgm:t>
        <a:bodyPr/>
        <a:lstStyle/>
        <a:p>
          <a:endParaRPr lang="en-US"/>
        </a:p>
      </dgm:t>
    </dgm:pt>
    <dgm:pt modelId="{5A6FC3B4-3302-4540-9DEF-E1803A2C7D96}" type="sibTrans" cxnId="{F805042D-41E1-48C2-8FCB-94F90A875CEE}">
      <dgm:prSet/>
      <dgm:spPr/>
      <dgm:t>
        <a:bodyPr/>
        <a:lstStyle/>
        <a:p>
          <a:endParaRPr lang="en-US"/>
        </a:p>
      </dgm:t>
    </dgm:pt>
    <dgm:pt modelId="{44E5352E-FE43-4AD2-9C21-F1F8BADCBB2D}">
      <dgm:prSet/>
      <dgm:spPr/>
      <dgm:t>
        <a:bodyPr/>
        <a:lstStyle/>
        <a:p>
          <a:r>
            <a:rPr lang="en-US" dirty="0"/>
            <a:t>Identify</a:t>
          </a:r>
        </a:p>
      </dgm:t>
    </dgm:pt>
    <dgm:pt modelId="{BC977FA0-7753-4550-872A-E67040765C14}" type="parTrans" cxnId="{E7DFA38E-C1FC-4C8C-B847-A9571B707419}">
      <dgm:prSet/>
      <dgm:spPr/>
      <dgm:t>
        <a:bodyPr/>
        <a:lstStyle/>
        <a:p>
          <a:endParaRPr lang="en-US"/>
        </a:p>
      </dgm:t>
    </dgm:pt>
    <dgm:pt modelId="{33B9FCBF-BFAE-44F7-92F1-933DA557BAEE}" type="sibTrans" cxnId="{E7DFA38E-C1FC-4C8C-B847-A9571B707419}">
      <dgm:prSet/>
      <dgm:spPr/>
      <dgm:t>
        <a:bodyPr/>
        <a:lstStyle/>
        <a:p>
          <a:endParaRPr lang="en-US"/>
        </a:p>
      </dgm:t>
    </dgm:pt>
    <dgm:pt modelId="{E03F6476-4F2C-4C44-A396-0EFE9C4588BD}">
      <dgm:prSet/>
      <dgm:spPr/>
      <dgm:t>
        <a:bodyPr/>
        <a:lstStyle/>
        <a:p>
          <a:r>
            <a:rPr lang="en-US" dirty="0"/>
            <a:t>List</a:t>
          </a:r>
        </a:p>
      </dgm:t>
    </dgm:pt>
    <dgm:pt modelId="{07B1C380-5F96-49DB-A9B6-EF1CDCB9F75E}" type="parTrans" cxnId="{05389D15-FAB0-4484-9848-BCD0B82D3AE9}">
      <dgm:prSet/>
      <dgm:spPr/>
      <dgm:t>
        <a:bodyPr/>
        <a:lstStyle/>
        <a:p>
          <a:endParaRPr lang="en-US"/>
        </a:p>
      </dgm:t>
    </dgm:pt>
    <dgm:pt modelId="{27902B00-8651-4C28-A2F2-AB228834D039}" type="sibTrans" cxnId="{05389D15-FAB0-4484-9848-BCD0B82D3AE9}">
      <dgm:prSet/>
      <dgm:spPr/>
      <dgm:t>
        <a:bodyPr/>
        <a:lstStyle/>
        <a:p>
          <a:endParaRPr lang="en-US"/>
        </a:p>
      </dgm:t>
    </dgm:pt>
    <dgm:pt modelId="{D0BFDDCB-AF4B-4BCB-ADDB-2185F430A30B}">
      <dgm:prSet/>
      <dgm:spPr/>
      <dgm:t>
        <a:bodyPr/>
        <a:lstStyle/>
        <a:p>
          <a:r>
            <a:rPr lang="en-US" dirty="0"/>
            <a:t>Name</a:t>
          </a:r>
        </a:p>
      </dgm:t>
    </dgm:pt>
    <dgm:pt modelId="{D66C23FD-39DC-46D3-A809-7DEA41D1B0C1}" type="parTrans" cxnId="{0E21C5D7-F9C0-4098-8311-6AD409B455FF}">
      <dgm:prSet/>
      <dgm:spPr/>
      <dgm:t>
        <a:bodyPr/>
        <a:lstStyle/>
        <a:p>
          <a:endParaRPr lang="en-US"/>
        </a:p>
      </dgm:t>
    </dgm:pt>
    <dgm:pt modelId="{8F6BE8CB-D670-4380-A3BF-A14C0EE59737}" type="sibTrans" cxnId="{0E21C5D7-F9C0-4098-8311-6AD409B455FF}">
      <dgm:prSet/>
      <dgm:spPr/>
      <dgm:t>
        <a:bodyPr/>
        <a:lstStyle/>
        <a:p>
          <a:endParaRPr lang="en-US"/>
        </a:p>
      </dgm:t>
    </dgm:pt>
    <dgm:pt modelId="{5CD9A323-2E71-459F-A210-08423067F990}">
      <dgm:prSet/>
      <dgm:spPr/>
      <dgm:t>
        <a:bodyPr/>
        <a:lstStyle/>
        <a:p>
          <a:r>
            <a:rPr lang="en-US" dirty="0"/>
            <a:t>Name the accessible resources that are available through the COVID-19 Accessible Materials for People Disabilities Project.</a:t>
          </a:r>
        </a:p>
      </dgm:t>
    </dgm:pt>
    <dgm:pt modelId="{A830DB13-0795-4316-8662-2F8512BCF246}" type="parTrans" cxnId="{8AFFB947-1AB9-44B3-A3B8-7C2ED1DDC340}">
      <dgm:prSet/>
      <dgm:spPr/>
      <dgm:t>
        <a:bodyPr/>
        <a:lstStyle/>
        <a:p>
          <a:endParaRPr lang="en-US"/>
        </a:p>
      </dgm:t>
    </dgm:pt>
    <dgm:pt modelId="{8CFB27F3-6C60-4A86-A458-445202912929}" type="sibTrans" cxnId="{8AFFB947-1AB9-44B3-A3B8-7C2ED1DDC340}">
      <dgm:prSet/>
      <dgm:spPr/>
      <dgm:t>
        <a:bodyPr/>
        <a:lstStyle/>
        <a:p>
          <a:endParaRPr lang="en-US"/>
        </a:p>
      </dgm:t>
    </dgm:pt>
    <dgm:pt modelId="{D911C662-F704-4DDB-95B3-AB8CFE44CF2C}">
      <dgm:prSet/>
      <dgm:spPr/>
      <dgm:t>
        <a:bodyPr/>
        <a:lstStyle/>
        <a:p>
          <a:endParaRPr lang="en-US" dirty="0"/>
        </a:p>
      </dgm:t>
    </dgm:pt>
    <dgm:pt modelId="{D279EEB0-DD15-4352-B311-1C83469184B3}" type="sibTrans" cxnId="{48C69B8A-1E33-4DDF-8A2C-69A3718C33E9}">
      <dgm:prSet/>
      <dgm:spPr/>
      <dgm:t>
        <a:bodyPr/>
        <a:lstStyle/>
        <a:p>
          <a:endParaRPr lang="en-US"/>
        </a:p>
      </dgm:t>
    </dgm:pt>
    <dgm:pt modelId="{B16D4339-EE07-4B29-9405-E1CF24337521}" type="parTrans" cxnId="{48C69B8A-1E33-4DDF-8A2C-69A3718C33E9}">
      <dgm:prSet/>
      <dgm:spPr/>
      <dgm:t>
        <a:bodyPr/>
        <a:lstStyle/>
        <a:p>
          <a:endParaRPr lang="en-US"/>
        </a:p>
      </dgm:t>
    </dgm:pt>
    <dgm:pt modelId="{B7B7ACDA-6513-4A26-B25E-1D7B8A31B88C}">
      <dgm:prSet/>
      <dgm:spPr/>
      <dgm:t>
        <a:bodyPr/>
        <a:lstStyle/>
        <a:p>
          <a:r>
            <a:rPr lang="en-US" dirty="0"/>
            <a:t>Identify 2 ways that people with disabilities have been disproportionately affected by the COVID-19 pandemic.</a:t>
          </a:r>
        </a:p>
      </dgm:t>
    </dgm:pt>
    <dgm:pt modelId="{7B26BFAC-7501-4EDF-BF5C-0FFCF1201E33}" type="parTrans" cxnId="{9A4B6B64-5512-4674-97AD-6EEDC2C5B55A}">
      <dgm:prSet/>
      <dgm:spPr/>
      <dgm:t>
        <a:bodyPr/>
        <a:lstStyle/>
        <a:p>
          <a:endParaRPr lang="en-US"/>
        </a:p>
      </dgm:t>
    </dgm:pt>
    <dgm:pt modelId="{F15AD122-DCA0-4DCD-B86F-84850288CEF9}" type="sibTrans" cxnId="{9A4B6B64-5512-4674-97AD-6EEDC2C5B55A}">
      <dgm:prSet/>
      <dgm:spPr/>
      <dgm:t>
        <a:bodyPr/>
        <a:lstStyle/>
        <a:p>
          <a:endParaRPr lang="en-US"/>
        </a:p>
      </dgm:t>
    </dgm:pt>
    <dgm:pt modelId="{B61D92CF-695D-4622-A538-8BE8E0D3BB83}">
      <dgm:prSet/>
      <dgm:spPr/>
      <dgm:t>
        <a:bodyPr/>
        <a:lstStyle/>
        <a:p>
          <a:endParaRPr lang="en-US" dirty="0"/>
        </a:p>
      </dgm:t>
    </dgm:pt>
    <dgm:pt modelId="{F1BDB9F3-8EC8-4844-B8A8-C10B18AC9EE9}" type="parTrans" cxnId="{62E0FE60-3E4E-4D5A-A148-8141CF477A39}">
      <dgm:prSet/>
      <dgm:spPr/>
      <dgm:t>
        <a:bodyPr/>
        <a:lstStyle/>
        <a:p>
          <a:endParaRPr lang="en-US"/>
        </a:p>
      </dgm:t>
    </dgm:pt>
    <dgm:pt modelId="{879A1EE4-FBD2-48F6-90EA-F64626E78259}" type="sibTrans" cxnId="{62E0FE60-3E4E-4D5A-A148-8141CF477A39}">
      <dgm:prSet/>
      <dgm:spPr/>
      <dgm:t>
        <a:bodyPr/>
        <a:lstStyle/>
        <a:p>
          <a:endParaRPr lang="en-US"/>
        </a:p>
      </dgm:t>
    </dgm:pt>
    <dgm:pt modelId="{D53DD99B-0FF7-4679-90E6-361FCA88BB13}">
      <dgm:prSet/>
      <dgm:spPr/>
      <dgm:t>
        <a:bodyPr/>
        <a:lstStyle/>
        <a:p>
          <a:r>
            <a:rPr lang="en-US" dirty="0"/>
            <a:t>List 3 targeted disability specific audiences that will be receiving the accessible materials.</a:t>
          </a:r>
        </a:p>
      </dgm:t>
    </dgm:pt>
    <dgm:pt modelId="{2D5ADAE1-E4DB-435F-ACCC-077B12F46A62}" type="parTrans" cxnId="{CA1019BA-CBEC-4265-8C1F-88D601CC0EC8}">
      <dgm:prSet/>
      <dgm:spPr/>
      <dgm:t>
        <a:bodyPr/>
        <a:lstStyle/>
        <a:p>
          <a:endParaRPr lang="en-US"/>
        </a:p>
      </dgm:t>
    </dgm:pt>
    <dgm:pt modelId="{08077134-C7DA-4DE0-89A2-A7043BCA2BE5}" type="sibTrans" cxnId="{CA1019BA-CBEC-4265-8C1F-88D601CC0EC8}">
      <dgm:prSet/>
      <dgm:spPr/>
      <dgm:t>
        <a:bodyPr/>
        <a:lstStyle/>
        <a:p>
          <a:endParaRPr lang="en-US"/>
        </a:p>
      </dgm:t>
    </dgm:pt>
    <dgm:pt modelId="{25DFAEE6-B047-44C7-96AE-C31136B5F0B8}">
      <dgm:prSet/>
      <dgm:spPr/>
      <dgm:t>
        <a:bodyPr/>
        <a:lstStyle/>
        <a:p>
          <a:endParaRPr lang="en-US" dirty="0"/>
        </a:p>
      </dgm:t>
    </dgm:pt>
    <dgm:pt modelId="{3B1F1E58-3238-40E1-A7B2-293547529620}" type="parTrans" cxnId="{91E018EE-CD50-4B28-A867-8349ABD445B9}">
      <dgm:prSet/>
      <dgm:spPr/>
      <dgm:t>
        <a:bodyPr/>
        <a:lstStyle/>
        <a:p>
          <a:endParaRPr lang="en-US"/>
        </a:p>
      </dgm:t>
    </dgm:pt>
    <dgm:pt modelId="{49C275AC-931E-412F-BCB1-7E1F5F155366}" type="sibTrans" cxnId="{91E018EE-CD50-4B28-A867-8349ABD445B9}">
      <dgm:prSet/>
      <dgm:spPr/>
      <dgm:t>
        <a:bodyPr/>
        <a:lstStyle/>
        <a:p>
          <a:endParaRPr lang="en-US"/>
        </a:p>
      </dgm:t>
    </dgm:pt>
    <dgm:pt modelId="{0A43FD05-17D4-4757-B794-F21C7931558D}" type="pres">
      <dgm:prSet presAssocID="{3272FCF5-415F-4D5B-8BFA-A2249999E987}" presName="Name0" presStyleCnt="0">
        <dgm:presLayoutVars>
          <dgm:dir/>
          <dgm:animLvl val="lvl"/>
          <dgm:resizeHandles val="exact"/>
        </dgm:presLayoutVars>
      </dgm:prSet>
      <dgm:spPr/>
    </dgm:pt>
    <dgm:pt modelId="{2F69B38C-ADDC-4538-A8FC-ECC9ACBAD0EB}" type="pres">
      <dgm:prSet presAssocID="{D911C662-F704-4DDB-95B3-AB8CFE44CF2C}" presName="composite" presStyleCnt="0"/>
      <dgm:spPr/>
    </dgm:pt>
    <dgm:pt modelId="{BF67A211-224E-4BEC-9178-D6687C243CEC}" type="pres">
      <dgm:prSet presAssocID="{D911C662-F704-4DDB-95B3-AB8CFE44CF2C}" presName="parTx" presStyleLbl="alignNode1" presStyleIdx="0" presStyleCnt="4">
        <dgm:presLayoutVars>
          <dgm:chMax val="0"/>
          <dgm:chPref val="0"/>
        </dgm:presLayoutVars>
      </dgm:prSet>
      <dgm:spPr/>
    </dgm:pt>
    <dgm:pt modelId="{75F9DB79-CC56-4F95-B020-7B0E3C2A439A}" type="pres">
      <dgm:prSet presAssocID="{D911C662-F704-4DDB-95B3-AB8CFE44CF2C}" presName="desTx" presStyleLbl="alignAccFollowNode1" presStyleIdx="0" presStyleCnt="4">
        <dgm:presLayoutVars/>
      </dgm:prSet>
      <dgm:spPr/>
    </dgm:pt>
    <dgm:pt modelId="{83DC2184-80E6-4388-8AF1-E5A1F5D8EC42}" type="pres">
      <dgm:prSet presAssocID="{D279EEB0-DD15-4352-B311-1C83469184B3}" presName="space" presStyleCnt="0"/>
      <dgm:spPr/>
    </dgm:pt>
    <dgm:pt modelId="{8CB35FED-4A6C-48F9-8F11-5D738EBCD8F6}" type="pres">
      <dgm:prSet presAssocID="{44E5352E-FE43-4AD2-9C21-F1F8BADCBB2D}" presName="composite" presStyleCnt="0"/>
      <dgm:spPr/>
    </dgm:pt>
    <dgm:pt modelId="{04FE865E-54A6-42F9-B7AB-605D22E315CB}" type="pres">
      <dgm:prSet presAssocID="{44E5352E-FE43-4AD2-9C21-F1F8BADCBB2D}" presName="parTx" presStyleLbl="alignNode1" presStyleIdx="1" presStyleCnt="4">
        <dgm:presLayoutVars>
          <dgm:chMax val="0"/>
          <dgm:chPref val="0"/>
        </dgm:presLayoutVars>
      </dgm:prSet>
      <dgm:spPr/>
    </dgm:pt>
    <dgm:pt modelId="{6A42415F-C239-45E6-AC66-AF6E0EE81EB0}" type="pres">
      <dgm:prSet presAssocID="{44E5352E-FE43-4AD2-9C21-F1F8BADCBB2D}" presName="desTx" presStyleLbl="alignAccFollowNode1" presStyleIdx="1" presStyleCnt="4">
        <dgm:presLayoutVars/>
      </dgm:prSet>
      <dgm:spPr/>
    </dgm:pt>
    <dgm:pt modelId="{BC095A00-69AC-4F6F-9AC4-EF50C8B6B9D6}" type="pres">
      <dgm:prSet presAssocID="{33B9FCBF-BFAE-44F7-92F1-933DA557BAEE}" presName="space" presStyleCnt="0"/>
      <dgm:spPr/>
    </dgm:pt>
    <dgm:pt modelId="{175E4915-A129-4623-9522-C758CC58FA96}" type="pres">
      <dgm:prSet presAssocID="{E03F6476-4F2C-4C44-A396-0EFE9C4588BD}" presName="composite" presStyleCnt="0"/>
      <dgm:spPr/>
    </dgm:pt>
    <dgm:pt modelId="{41FD6568-8A55-4279-8DBC-5765BAFC4B1E}" type="pres">
      <dgm:prSet presAssocID="{E03F6476-4F2C-4C44-A396-0EFE9C4588BD}" presName="parTx" presStyleLbl="alignNode1" presStyleIdx="2" presStyleCnt="4">
        <dgm:presLayoutVars>
          <dgm:chMax val="0"/>
          <dgm:chPref val="0"/>
        </dgm:presLayoutVars>
      </dgm:prSet>
      <dgm:spPr/>
    </dgm:pt>
    <dgm:pt modelId="{F21794CC-6BE1-4DBF-A625-2FC82E8C4CF9}" type="pres">
      <dgm:prSet presAssocID="{E03F6476-4F2C-4C44-A396-0EFE9C4588BD}" presName="desTx" presStyleLbl="alignAccFollowNode1" presStyleIdx="2" presStyleCnt="4">
        <dgm:presLayoutVars/>
      </dgm:prSet>
      <dgm:spPr/>
    </dgm:pt>
    <dgm:pt modelId="{053F8A43-6C02-4B69-9C00-3DFD2D45D4AA}" type="pres">
      <dgm:prSet presAssocID="{27902B00-8651-4C28-A2F2-AB228834D039}" presName="space" presStyleCnt="0"/>
      <dgm:spPr/>
    </dgm:pt>
    <dgm:pt modelId="{6E982E07-F4BE-4811-ADC1-51EE2DF353A0}" type="pres">
      <dgm:prSet presAssocID="{D0BFDDCB-AF4B-4BCB-ADDB-2185F430A30B}" presName="composite" presStyleCnt="0"/>
      <dgm:spPr/>
    </dgm:pt>
    <dgm:pt modelId="{AC6A5960-BBA1-42FF-B9D4-D2EEFE310DF5}" type="pres">
      <dgm:prSet presAssocID="{D0BFDDCB-AF4B-4BCB-ADDB-2185F430A30B}" presName="parTx" presStyleLbl="alignNode1" presStyleIdx="3" presStyleCnt="4">
        <dgm:presLayoutVars>
          <dgm:chMax val="0"/>
          <dgm:chPref val="0"/>
        </dgm:presLayoutVars>
      </dgm:prSet>
      <dgm:spPr/>
    </dgm:pt>
    <dgm:pt modelId="{18287736-C0BE-4DB2-8151-3377B4693383}" type="pres">
      <dgm:prSet presAssocID="{D0BFDDCB-AF4B-4BCB-ADDB-2185F430A30B}" presName="desTx" presStyleLbl="alignAccFollowNode1" presStyleIdx="3" presStyleCnt="4">
        <dgm:presLayoutVars/>
      </dgm:prSet>
      <dgm:spPr/>
    </dgm:pt>
  </dgm:ptLst>
  <dgm:cxnLst>
    <dgm:cxn modelId="{05389D15-FAB0-4484-9848-BCD0B82D3AE9}" srcId="{3272FCF5-415F-4D5B-8BFA-A2249999E987}" destId="{E03F6476-4F2C-4C44-A396-0EFE9C4588BD}" srcOrd="2" destOrd="0" parTransId="{07B1C380-5F96-49DB-A9B6-EF1CDCB9F75E}" sibTransId="{27902B00-8651-4C28-A2F2-AB228834D039}"/>
    <dgm:cxn modelId="{60DD8B29-50C6-40FC-B8B7-F3A90661FBE6}" type="presOf" srcId="{B7B7ACDA-6513-4A26-B25E-1D7B8A31B88C}" destId="{6A42415F-C239-45E6-AC66-AF6E0EE81EB0}" srcOrd="0" destOrd="0" presId="urn:microsoft.com/office/officeart/2016/7/layout/HorizontalActionList"/>
    <dgm:cxn modelId="{F805042D-41E1-48C2-8FCB-94F90A875CEE}" srcId="{D911C662-F704-4DDB-95B3-AB8CFE44CF2C}" destId="{F3999B34-41B2-49D2-8DC6-7EB8EDD31FAF}" srcOrd="0" destOrd="0" parTransId="{80FA76D4-B019-47E4-B367-8E31ECEDC3A5}" sibTransId="{5A6FC3B4-3302-4540-9DEF-E1803A2C7D96}"/>
    <dgm:cxn modelId="{BC663F2F-1D4B-4E20-B410-331EE4BEE1EB}" type="presOf" srcId="{5CD9A323-2E71-459F-A210-08423067F990}" destId="{18287736-C0BE-4DB2-8151-3377B4693383}" srcOrd="0" destOrd="0" presId="urn:microsoft.com/office/officeart/2016/7/layout/HorizontalActionList"/>
    <dgm:cxn modelId="{320C5030-094E-45B2-908C-D7E33F866D05}" type="presOf" srcId="{3272FCF5-415F-4D5B-8BFA-A2249999E987}" destId="{0A43FD05-17D4-4757-B794-F21C7931558D}" srcOrd="0" destOrd="0" presId="urn:microsoft.com/office/officeart/2016/7/layout/HorizontalActionList"/>
    <dgm:cxn modelId="{62E0FE60-3E4E-4D5A-A148-8141CF477A39}" srcId="{44E5352E-FE43-4AD2-9C21-F1F8BADCBB2D}" destId="{B61D92CF-695D-4622-A538-8BE8E0D3BB83}" srcOrd="1" destOrd="0" parTransId="{F1BDB9F3-8EC8-4844-B8A8-C10B18AC9EE9}" sibTransId="{879A1EE4-FBD2-48F6-90EA-F64626E78259}"/>
    <dgm:cxn modelId="{99D1E541-42D6-48C3-BD71-FCD4B9244CC5}" type="presOf" srcId="{D911C662-F704-4DDB-95B3-AB8CFE44CF2C}" destId="{BF67A211-224E-4BEC-9178-D6687C243CEC}" srcOrd="0" destOrd="0" presId="urn:microsoft.com/office/officeart/2016/7/layout/HorizontalActionList"/>
    <dgm:cxn modelId="{9A4B6B64-5512-4674-97AD-6EEDC2C5B55A}" srcId="{44E5352E-FE43-4AD2-9C21-F1F8BADCBB2D}" destId="{B7B7ACDA-6513-4A26-B25E-1D7B8A31B88C}" srcOrd="0" destOrd="0" parTransId="{7B26BFAC-7501-4EDF-BF5C-0FFCF1201E33}" sibTransId="{F15AD122-DCA0-4DCD-B86F-84850288CEF9}"/>
    <dgm:cxn modelId="{B7862D45-1070-474E-84DE-E2EE7CB8CFEA}" type="presOf" srcId="{F3999B34-41B2-49D2-8DC6-7EB8EDD31FAF}" destId="{75F9DB79-CC56-4F95-B020-7B0E3C2A439A}" srcOrd="0" destOrd="0" presId="urn:microsoft.com/office/officeart/2016/7/layout/HorizontalActionList"/>
    <dgm:cxn modelId="{8AFFB947-1AB9-44B3-A3B8-7C2ED1DDC340}" srcId="{D0BFDDCB-AF4B-4BCB-ADDB-2185F430A30B}" destId="{5CD9A323-2E71-459F-A210-08423067F990}" srcOrd="0" destOrd="0" parTransId="{A830DB13-0795-4316-8662-2F8512BCF246}" sibTransId="{8CFB27F3-6C60-4A86-A458-445202912929}"/>
    <dgm:cxn modelId="{BE2D8C68-F79C-4026-A776-AD82A29AFFC5}" type="presOf" srcId="{D53DD99B-0FF7-4679-90E6-361FCA88BB13}" destId="{F21794CC-6BE1-4DBF-A625-2FC82E8C4CF9}" srcOrd="0" destOrd="0" presId="urn:microsoft.com/office/officeart/2016/7/layout/HorizontalActionList"/>
    <dgm:cxn modelId="{ED41ED5A-5CBC-4E01-BE8C-081AFFAC3D7C}" type="presOf" srcId="{B61D92CF-695D-4622-A538-8BE8E0D3BB83}" destId="{6A42415F-C239-45E6-AC66-AF6E0EE81EB0}" srcOrd="0" destOrd="1" presId="urn:microsoft.com/office/officeart/2016/7/layout/HorizontalActionList"/>
    <dgm:cxn modelId="{48C69B8A-1E33-4DDF-8A2C-69A3718C33E9}" srcId="{3272FCF5-415F-4D5B-8BFA-A2249999E987}" destId="{D911C662-F704-4DDB-95B3-AB8CFE44CF2C}" srcOrd="0" destOrd="0" parTransId="{B16D4339-EE07-4B29-9405-E1CF24337521}" sibTransId="{D279EEB0-DD15-4352-B311-1C83469184B3}"/>
    <dgm:cxn modelId="{E7DFA38E-C1FC-4C8C-B847-A9571B707419}" srcId="{3272FCF5-415F-4D5B-8BFA-A2249999E987}" destId="{44E5352E-FE43-4AD2-9C21-F1F8BADCBB2D}" srcOrd="1" destOrd="0" parTransId="{BC977FA0-7753-4550-872A-E67040765C14}" sibTransId="{33B9FCBF-BFAE-44F7-92F1-933DA557BAEE}"/>
    <dgm:cxn modelId="{F2C4A89B-91C7-440D-955D-B80F0A3745A3}" type="presOf" srcId="{E03F6476-4F2C-4C44-A396-0EFE9C4588BD}" destId="{41FD6568-8A55-4279-8DBC-5765BAFC4B1E}" srcOrd="0" destOrd="0" presId="urn:microsoft.com/office/officeart/2016/7/layout/HorizontalActionList"/>
    <dgm:cxn modelId="{B7287AAC-B645-4FEB-BE0B-01A29D3F16DD}" type="presOf" srcId="{25DFAEE6-B047-44C7-96AE-C31136B5F0B8}" destId="{F21794CC-6BE1-4DBF-A625-2FC82E8C4CF9}" srcOrd="0" destOrd="1" presId="urn:microsoft.com/office/officeart/2016/7/layout/HorizontalActionList"/>
    <dgm:cxn modelId="{DFB53EB7-BA23-449F-AE7A-8B3A006F7B75}" type="presOf" srcId="{D0BFDDCB-AF4B-4BCB-ADDB-2185F430A30B}" destId="{AC6A5960-BBA1-42FF-B9D4-D2EEFE310DF5}" srcOrd="0" destOrd="0" presId="urn:microsoft.com/office/officeart/2016/7/layout/HorizontalActionList"/>
    <dgm:cxn modelId="{CA1019BA-CBEC-4265-8C1F-88D601CC0EC8}" srcId="{E03F6476-4F2C-4C44-A396-0EFE9C4588BD}" destId="{D53DD99B-0FF7-4679-90E6-361FCA88BB13}" srcOrd="0" destOrd="0" parTransId="{2D5ADAE1-E4DB-435F-ACCC-077B12F46A62}" sibTransId="{08077134-C7DA-4DE0-89A2-A7043BCA2BE5}"/>
    <dgm:cxn modelId="{0E21C5D7-F9C0-4098-8311-6AD409B455FF}" srcId="{3272FCF5-415F-4D5B-8BFA-A2249999E987}" destId="{D0BFDDCB-AF4B-4BCB-ADDB-2185F430A30B}" srcOrd="3" destOrd="0" parTransId="{D66C23FD-39DC-46D3-A809-7DEA41D1B0C1}" sibTransId="{8F6BE8CB-D670-4380-A3BF-A14C0EE59737}"/>
    <dgm:cxn modelId="{824CA1DC-9B64-4585-A6C6-4D5BB6009FD6}" type="presOf" srcId="{44E5352E-FE43-4AD2-9C21-F1F8BADCBB2D}" destId="{04FE865E-54A6-42F9-B7AB-605D22E315CB}" srcOrd="0" destOrd="0" presId="urn:microsoft.com/office/officeart/2016/7/layout/HorizontalActionList"/>
    <dgm:cxn modelId="{91E018EE-CD50-4B28-A867-8349ABD445B9}" srcId="{E03F6476-4F2C-4C44-A396-0EFE9C4588BD}" destId="{25DFAEE6-B047-44C7-96AE-C31136B5F0B8}" srcOrd="1" destOrd="0" parTransId="{3B1F1E58-3238-40E1-A7B2-293547529620}" sibTransId="{49C275AC-931E-412F-BCB1-7E1F5F155366}"/>
    <dgm:cxn modelId="{10DE9176-BD11-4577-96F4-DDB7334B330D}" type="presParOf" srcId="{0A43FD05-17D4-4757-B794-F21C7931558D}" destId="{2F69B38C-ADDC-4538-A8FC-ECC9ACBAD0EB}" srcOrd="0" destOrd="0" presId="urn:microsoft.com/office/officeart/2016/7/layout/HorizontalActionList"/>
    <dgm:cxn modelId="{877DD5EF-F87F-4CF5-93BA-D3B08332EF37}" type="presParOf" srcId="{2F69B38C-ADDC-4538-A8FC-ECC9ACBAD0EB}" destId="{BF67A211-224E-4BEC-9178-D6687C243CEC}" srcOrd="0" destOrd="0" presId="urn:microsoft.com/office/officeart/2016/7/layout/HorizontalActionList"/>
    <dgm:cxn modelId="{A851C8AD-DE08-4935-9256-23388F188947}" type="presParOf" srcId="{2F69B38C-ADDC-4538-A8FC-ECC9ACBAD0EB}" destId="{75F9DB79-CC56-4F95-B020-7B0E3C2A439A}" srcOrd="1" destOrd="0" presId="urn:microsoft.com/office/officeart/2016/7/layout/HorizontalActionList"/>
    <dgm:cxn modelId="{ACA3F2A2-D563-4C08-A6F2-4ECE376F737B}" type="presParOf" srcId="{0A43FD05-17D4-4757-B794-F21C7931558D}" destId="{83DC2184-80E6-4388-8AF1-E5A1F5D8EC42}" srcOrd="1" destOrd="0" presId="urn:microsoft.com/office/officeart/2016/7/layout/HorizontalActionList"/>
    <dgm:cxn modelId="{474C3E64-5A4C-414A-8FBD-7A0145131728}" type="presParOf" srcId="{0A43FD05-17D4-4757-B794-F21C7931558D}" destId="{8CB35FED-4A6C-48F9-8F11-5D738EBCD8F6}" srcOrd="2" destOrd="0" presId="urn:microsoft.com/office/officeart/2016/7/layout/HorizontalActionList"/>
    <dgm:cxn modelId="{DC279780-F2EF-4556-B7B6-3A9009292496}" type="presParOf" srcId="{8CB35FED-4A6C-48F9-8F11-5D738EBCD8F6}" destId="{04FE865E-54A6-42F9-B7AB-605D22E315CB}" srcOrd="0" destOrd="0" presId="urn:microsoft.com/office/officeart/2016/7/layout/HorizontalActionList"/>
    <dgm:cxn modelId="{90020315-C13F-4137-884C-28BEA90AB8BB}" type="presParOf" srcId="{8CB35FED-4A6C-48F9-8F11-5D738EBCD8F6}" destId="{6A42415F-C239-45E6-AC66-AF6E0EE81EB0}" srcOrd="1" destOrd="0" presId="urn:microsoft.com/office/officeart/2016/7/layout/HorizontalActionList"/>
    <dgm:cxn modelId="{FD2BAC43-B8AD-4289-B21F-0395547062E2}" type="presParOf" srcId="{0A43FD05-17D4-4757-B794-F21C7931558D}" destId="{BC095A00-69AC-4F6F-9AC4-EF50C8B6B9D6}" srcOrd="3" destOrd="0" presId="urn:microsoft.com/office/officeart/2016/7/layout/HorizontalActionList"/>
    <dgm:cxn modelId="{AAEF85AC-981F-4766-A9F1-4D7298BCA359}" type="presParOf" srcId="{0A43FD05-17D4-4757-B794-F21C7931558D}" destId="{175E4915-A129-4623-9522-C758CC58FA96}" srcOrd="4" destOrd="0" presId="urn:microsoft.com/office/officeart/2016/7/layout/HorizontalActionList"/>
    <dgm:cxn modelId="{E03636D0-8441-4A3A-87D4-9C813EB0DFF4}" type="presParOf" srcId="{175E4915-A129-4623-9522-C758CC58FA96}" destId="{41FD6568-8A55-4279-8DBC-5765BAFC4B1E}" srcOrd="0" destOrd="0" presId="urn:microsoft.com/office/officeart/2016/7/layout/HorizontalActionList"/>
    <dgm:cxn modelId="{EB7E48D6-FC8E-4245-8F1A-0896C20CB58D}" type="presParOf" srcId="{175E4915-A129-4623-9522-C758CC58FA96}" destId="{F21794CC-6BE1-4DBF-A625-2FC82E8C4CF9}" srcOrd="1" destOrd="0" presId="urn:microsoft.com/office/officeart/2016/7/layout/HorizontalActionList"/>
    <dgm:cxn modelId="{86759154-D830-49A4-BE0D-2A1F98BCA789}" type="presParOf" srcId="{0A43FD05-17D4-4757-B794-F21C7931558D}" destId="{053F8A43-6C02-4B69-9C00-3DFD2D45D4AA}" srcOrd="5" destOrd="0" presId="urn:microsoft.com/office/officeart/2016/7/layout/HorizontalActionList"/>
    <dgm:cxn modelId="{2C5D9E82-1F8F-4AA3-B0A6-5AE433692890}" type="presParOf" srcId="{0A43FD05-17D4-4757-B794-F21C7931558D}" destId="{6E982E07-F4BE-4811-ADC1-51EE2DF353A0}" srcOrd="6" destOrd="0" presId="urn:microsoft.com/office/officeart/2016/7/layout/HorizontalActionList"/>
    <dgm:cxn modelId="{DB68C8B2-56F7-4B29-8F1B-58F18CB1DF2B}" type="presParOf" srcId="{6E982E07-F4BE-4811-ADC1-51EE2DF353A0}" destId="{AC6A5960-BBA1-42FF-B9D4-D2EEFE310DF5}" srcOrd="0" destOrd="0" presId="urn:microsoft.com/office/officeart/2016/7/layout/HorizontalActionList"/>
    <dgm:cxn modelId="{843C4693-FF6A-4528-86C8-89AF7F7D18B5}" type="presParOf" srcId="{6E982E07-F4BE-4811-ADC1-51EE2DF353A0}" destId="{18287736-C0BE-4DB2-8151-3377B4693383}"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031C4D-B8C7-48A2-B5F8-BD7CB9C03FD1}"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6222608B-0B1B-43A2-8FA5-FD9A0464C921}">
      <dgm:prSet custT="1"/>
      <dgm:spPr/>
      <dgm:t>
        <a:bodyPr/>
        <a:lstStyle/>
        <a:p>
          <a:r>
            <a:rPr lang="en-US" sz="3200" b="0" dirty="0"/>
            <a:t>Digital, braille-ready files</a:t>
          </a:r>
          <a:endParaRPr lang="en-US" sz="3200" dirty="0"/>
        </a:p>
      </dgm:t>
    </dgm:pt>
    <dgm:pt modelId="{AF8D9E0F-60F2-47FD-9816-93A88DAD16D3}" type="parTrans" cxnId="{E11CD853-FE7D-4BE3-9228-007C3F2371C7}">
      <dgm:prSet/>
      <dgm:spPr/>
      <dgm:t>
        <a:bodyPr/>
        <a:lstStyle/>
        <a:p>
          <a:endParaRPr lang="en-US"/>
        </a:p>
      </dgm:t>
    </dgm:pt>
    <dgm:pt modelId="{80003684-1904-42E8-8B7A-51F433720398}" type="sibTrans" cxnId="{E11CD853-FE7D-4BE3-9228-007C3F2371C7}">
      <dgm:prSet/>
      <dgm:spPr/>
      <dgm:t>
        <a:bodyPr/>
        <a:lstStyle/>
        <a:p>
          <a:endParaRPr lang="en-US"/>
        </a:p>
      </dgm:t>
    </dgm:pt>
    <dgm:pt modelId="{65F10D5F-F2F0-4139-8BEA-9F6B6ADE8B71}">
      <dgm:prSet/>
      <dgm:spPr/>
      <dgm:t>
        <a:bodyPr/>
        <a:lstStyle/>
        <a:p>
          <a:r>
            <a:rPr lang="en-US" b="0"/>
            <a:t>Documents remediated for accessibility</a:t>
          </a:r>
          <a:endParaRPr lang="en-US"/>
        </a:p>
      </dgm:t>
    </dgm:pt>
    <dgm:pt modelId="{486E129B-A758-40F2-8D04-241BF4E7BE33}" type="parTrans" cxnId="{5C6678D3-2D47-4108-81D3-E0B3EFF2CABE}">
      <dgm:prSet/>
      <dgm:spPr/>
      <dgm:t>
        <a:bodyPr/>
        <a:lstStyle/>
        <a:p>
          <a:endParaRPr lang="en-US"/>
        </a:p>
      </dgm:t>
    </dgm:pt>
    <dgm:pt modelId="{063D9C2C-037E-4AB3-8F44-352F80A26A16}" type="sibTrans" cxnId="{5C6678D3-2D47-4108-81D3-E0B3EFF2CABE}">
      <dgm:prSet/>
      <dgm:spPr/>
      <dgm:t>
        <a:bodyPr/>
        <a:lstStyle/>
        <a:p>
          <a:endParaRPr lang="en-US"/>
        </a:p>
      </dgm:t>
    </dgm:pt>
    <dgm:pt modelId="{94426286-447F-4B0C-8A22-D022E66411DE}">
      <dgm:prSet/>
      <dgm:spPr/>
      <dgm:t>
        <a:bodyPr/>
        <a:lstStyle/>
        <a:p>
          <a:r>
            <a:rPr lang="en-US" b="0" dirty="0"/>
            <a:t>Available for download to refreshable braille displays</a:t>
          </a:r>
          <a:endParaRPr lang="en-US" dirty="0"/>
        </a:p>
      </dgm:t>
    </dgm:pt>
    <dgm:pt modelId="{7CD0A00F-ABC5-43B7-93C4-4C05D015926E}" type="parTrans" cxnId="{EEB5A520-1E26-4157-A37B-B22B67810CC3}">
      <dgm:prSet/>
      <dgm:spPr/>
      <dgm:t>
        <a:bodyPr/>
        <a:lstStyle/>
        <a:p>
          <a:endParaRPr lang="en-US"/>
        </a:p>
      </dgm:t>
    </dgm:pt>
    <dgm:pt modelId="{DC8FFFF3-5551-4DC8-BBD5-5D340EBA4AED}" type="sibTrans" cxnId="{EEB5A520-1E26-4157-A37B-B22B67810CC3}">
      <dgm:prSet/>
      <dgm:spPr/>
      <dgm:t>
        <a:bodyPr/>
        <a:lstStyle/>
        <a:p>
          <a:endParaRPr lang="en-US"/>
        </a:p>
      </dgm:t>
    </dgm:pt>
    <dgm:pt modelId="{7B48784F-0C22-447A-9EF3-A1227AEA1B7B}">
      <dgm:prSet custT="1"/>
      <dgm:spPr/>
      <dgm:t>
        <a:bodyPr/>
        <a:lstStyle/>
        <a:p>
          <a:r>
            <a:rPr lang="en-US" sz="3200" b="0" dirty="0"/>
            <a:t>Embossed Braille</a:t>
          </a:r>
          <a:endParaRPr lang="en-US" sz="3200" dirty="0"/>
        </a:p>
      </dgm:t>
    </dgm:pt>
    <dgm:pt modelId="{1BF10FBF-E6CE-44BD-9023-631D2BAD5DDC}" type="parTrans" cxnId="{A176237B-8370-4BDB-9A11-3D1B539B9603}">
      <dgm:prSet/>
      <dgm:spPr/>
      <dgm:t>
        <a:bodyPr/>
        <a:lstStyle/>
        <a:p>
          <a:endParaRPr lang="en-US"/>
        </a:p>
      </dgm:t>
    </dgm:pt>
    <dgm:pt modelId="{BFCA90A4-CBB4-4981-B76D-E1F5A0E1FC35}" type="sibTrans" cxnId="{A176237B-8370-4BDB-9A11-3D1B539B9603}">
      <dgm:prSet/>
      <dgm:spPr/>
      <dgm:t>
        <a:bodyPr/>
        <a:lstStyle/>
        <a:p>
          <a:endParaRPr lang="en-US"/>
        </a:p>
      </dgm:t>
    </dgm:pt>
    <dgm:pt modelId="{B8FD860C-B465-49E6-BC74-2BBDD896530D}">
      <dgm:prSet/>
      <dgm:spPr/>
      <dgm:t>
        <a:bodyPr/>
        <a:lstStyle/>
        <a:p>
          <a:r>
            <a:rPr lang="en-US" b="0"/>
            <a:t>Available through partners</a:t>
          </a:r>
          <a:endParaRPr lang="en-US"/>
        </a:p>
      </dgm:t>
    </dgm:pt>
    <dgm:pt modelId="{658597D8-6B51-4596-B4FA-D3C2AA6CA06A}" type="parTrans" cxnId="{CA72EB90-32B1-4A0A-B732-56233486F890}">
      <dgm:prSet/>
      <dgm:spPr/>
      <dgm:t>
        <a:bodyPr/>
        <a:lstStyle/>
        <a:p>
          <a:endParaRPr lang="en-US"/>
        </a:p>
      </dgm:t>
    </dgm:pt>
    <dgm:pt modelId="{B5C1F615-852D-45DD-9E32-37D31B01F336}" type="sibTrans" cxnId="{CA72EB90-32B1-4A0A-B732-56233486F890}">
      <dgm:prSet/>
      <dgm:spPr/>
      <dgm:t>
        <a:bodyPr/>
        <a:lstStyle/>
        <a:p>
          <a:endParaRPr lang="en-US"/>
        </a:p>
      </dgm:t>
    </dgm:pt>
    <dgm:pt modelId="{F4475EA0-140C-4355-BFB3-699CAA0B2075}">
      <dgm:prSet/>
      <dgm:spPr/>
      <dgm:t>
        <a:bodyPr/>
        <a:lstStyle/>
        <a:p>
          <a:r>
            <a:rPr lang="en-US" b="0" dirty="0"/>
            <a:t>Available by individual request through the CIDI microsite</a:t>
          </a:r>
          <a:endParaRPr lang="en-US" dirty="0"/>
        </a:p>
      </dgm:t>
    </dgm:pt>
    <dgm:pt modelId="{84FE9B45-C8CC-48F6-B57F-AF7BCEA36E9F}" type="parTrans" cxnId="{9B26CC17-930B-4B2E-90EB-8F1830EB99F0}">
      <dgm:prSet/>
      <dgm:spPr/>
      <dgm:t>
        <a:bodyPr/>
        <a:lstStyle/>
        <a:p>
          <a:endParaRPr lang="en-US"/>
        </a:p>
      </dgm:t>
    </dgm:pt>
    <dgm:pt modelId="{67725B31-6A50-4D86-9DDC-8FA529B0D786}" type="sibTrans" cxnId="{9B26CC17-930B-4B2E-90EB-8F1830EB99F0}">
      <dgm:prSet/>
      <dgm:spPr/>
      <dgm:t>
        <a:bodyPr/>
        <a:lstStyle/>
        <a:p>
          <a:endParaRPr lang="en-US"/>
        </a:p>
      </dgm:t>
    </dgm:pt>
    <dgm:pt modelId="{F1D7D5AE-FC22-4DE5-91D6-40256F56C2F6}" type="pres">
      <dgm:prSet presAssocID="{33031C4D-B8C7-48A2-B5F8-BD7CB9C03FD1}" presName="Name0" presStyleCnt="0">
        <dgm:presLayoutVars>
          <dgm:dir/>
          <dgm:animLvl val="lvl"/>
          <dgm:resizeHandles val="exact"/>
        </dgm:presLayoutVars>
      </dgm:prSet>
      <dgm:spPr/>
    </dgm:pt>
    <dgm:pt modelId="{374A0FF0-3BE4-4C96-9121-FEE030FFACF0}" type="pres">
      <dgm:prSet presAssocID="{6222608B-0B1B-43A2-8FA5-FD9A0464C921}" presName="linNode" presStyleCnt="0"/>
      <dgm:spPr/>
    </dgm:pt>
    <dgm:pt modelId="{7A2A7821-E871-4374-AB3E-1D324333750C}" type="pres">
      <dgm:prSet presAssocID="{6222608B-0B1B-43A2-8FA5-FD9A0464C921}" presName="parentText" presStyleLbl="node1" presStyleIdx="0" presStyleCnt="2">
        <dgm:presLayoutVars>
          <dgm:chMax val="1"/>
          <dgm:bulletEnabled val="1"/>
        </dgm:presLayoutVars>
      </dgm:prSet>
      <dgm:spPr/>
    </dgm:pt>
    <dgm:pt modelId="{84721DC6-B4F2-45AC-8D75-9EF2CCD02EB4}" type="pres">
      <dgm:prSet presAssocID="{6222608B-0B1B-43A2-8FA5-FD9A0464C921}" presName="descendantText" presStyleLbl="alignAccFollowNode1" presStyleIdx="0" presStyleCnt="2">
        <dgm:presLayoutVars>
          <dgm:bulletEnabled val="1"/>
        </dgm:presLayoutVars>
      </dgm:prSet>
      <dgm:spPr/>
    </dgm:pt>
    <dgm:pt modelId="{08AA802A-80B3-4CD0-83C9-F0C77317A023}" type="pres">
      <dgm:prSet presAssocID="{80003684-1904-42E8-8B7A-51F433720398}" presName="sp" presStyleCnt="0"/>
      <dgm:spPr/>
    </dgm:pt>
    <dgm:pt modelId="{65C68BE6-8AC1-451A-897F-230E41AC3DAF}" type="pres">
      <dgm:prSet presAssocID="{7B48784F-0C22-447A-9EF3-A1227AEA1B7B}" presName="linNode" presStyleCnt="0"/>
      <dgm:spPr/>
    </dgm:pt>
    <dgm:pt modelId="{0B47027A-6B1E-4B8D-8855-27660CD0B6D9}" type="pres">
      <dgm:prSet presAssocID="{7B48784F-0C22-447A-9EF3-A1227AEA1B7B}" presName="parentText" presStyleLbl="node1" presStyleIdx="1" presStyleCnt="2">
        <dgm:presLayoutVars>
          <dgm:chMax val="1"/>
          <dgm:bulletEnabled val="1"/>
        </dgm:presLayoutVars>
      </dgm:prSet>
      <dgm:spPr/>
    </dgm:pt>
    <dgm:pt modelId="{6EFBE64E-AD34-45E5-B284-BD788CF3A61C}" type="pres">
      <dgm:prSet presAssocID="{7B48784F-0C22-447A-9EF3-A1227AEA1B7B}" presName="descendantText" presStyleLbl="alignAccFollowNode1" presStyleIdx="1" presStyleCnt="2">
        <dgm:presLayoutVars>
          <dgm:bulletEnabled val="1"/>
        </dgm:presLayoutVars>
      </dgm:prSet>
      <dgm:spPr/>
    </dgm:pt>
  </dgm:ptLst>
  <dgm:cxnLst>
    <dgm:cxn modelId="{9B26CC17-930B-4B2E-90EB-8F1830EB99F0}" srcId="{7B48784F-0C22-447A-9EF3-A1227AEA1B7B}" destId="{F4475EA0-140C-4355-BFB3-699CAA0B2075}" srcOrd="1" destOrd="0" parTransId="{84FE9B45-C8CC-48F6-B57F-AF7BCEA36E9F}" sibTransId="{67725B31-6A50-4D86-9DDC-8FA529B0D786}"/>
    <dgm:cxn modelId="{EEB5A520-1E26-4157-A37B-B22B67810CC3}" srcId="{6222608B-0B1B-43A2-8FA5-FD9A0464C921}" destId="{94426286-447F-4B0C-8A22-D022E66411DE}" srcOrd="1" destOrd="0" parTransId="{7CD0A00F-ABC5-43B7-93C4-4C05D015926E}" sibTransId="{DC8FFFF3-5551-4DC8-BBD5-5D340EBA4AED}"/>
    <dgm:cxn modelId="{1D864825-16FB-4B80-93EC-57D7995B1467}" type="presOf" srcId="{B8FD860C-B465-49E6-BC74-2BBDD896530D}" destId="{6EFBE64E-AD34-45E5-B284-BD788CF3A61C}" srcOrd="0" destOrd="0" presId="urn:microsoft.com/office/officeart/2005/8/layout/vList5"/>
    <dgm:cxn modelId="{2758E726-237D-4885-94BD-F1DF71BB1143}" type="presOf" srcId="{7B48784F-0C22-447A-9EF3-A1227AEA1B7B}" destId="{0B47027A-6B1E-4B8D-8855-27660CD0B6D9}" srcOrd="0" destOrd="0" presId="urn:microsoft.com/office/officeart/2005/8/layout/vList5"/>
    <dgm:cxn modelId="{E11CD853-FE7D-4BE3-9228-007C3F2371C7}" srcId="{33031C4D-B8C7-48A2-B5F8-BD7CB9C03FD1}" destId="{6222608B-0B1B-43A2-8FA5-FD9A0464C921}" srcOrd="0" destOrd="0" parTransId="{AF8D9E0F-60F2-47FD-9816-93A88DAD16D3}" sibTransId="{80003684-1904-42E8-8B7A-51F433720398}"/>
    <dgm:cxn modelId="{A176237B-8370-4BDB-9A11-3D1B539B9603}" srcId="{33031C4D-B8C7-48A2-B5F8-BD7CB9C03FD1}" destId="{7B48784F-0C22-447A-9EF3-A1227AEA1B7B}" srcOrd="1" destOrd="0" parTransId="{1BF10FBF-E6CE-44BD-9023-631D2BAD5DDC}" sibTransId="{BFCA90A4-CBB4-4981-B76D-E1F5A0E1FC35}"/>
    <dgm:cxn modelId="{EF26B682-8BF2-4498-B88D-986BC7222444}" type="presOf" srcId="{33031C4D-B8C7-48A2-B5F8-BD7CB9C03FD1}" destId="{F1D7D5AE-FC22-4DE5-91D6-40256F56C2F6}" srcOrd="0" destOrd="0" presId="urn:microsoft.com/office/officeart/2005/8/layout/vList5"/>
    <dgm:cxn modelId="{CA72EB90-32B1-4A0A-B732-56233486F890}" srcId="{7B48784F-0C22-447A-9EF3-A1227AEA1B7B}" destId="{B8FD860C-B465-49E6-BC74-2BBDD896530D}" srcOrd="0" destOrd="0" parTransId="{658597D8-6B51-4596-B4FA-D3C2AA6CA06A}" sibTransId="{B5C1F615-852D-45DD-9E32-37D31B01F336}"/>
    <dgm:cxn modelId="{4BFD5EA1-0B24-48BC-8EEA-0C5C7FE49BCC}" type="presOf" srcId="{94426286-447F-4B0C-8A22-D022E66411DE}" destId="{84721DC6-B4F2-45AC-8D75-9EF2CCD02EB4}" srcOrd="0" destOrd="1" presId="urn:microsoft.com/office/officeart/2005/8/layout/vList5"/>
    <dgm:cxn modelId="{77F208B2-BD57-43A9-ADCD-6F1B95C965F9}" type="presOf" srcId="{65F10D5F-F2F0-4139-8BEA-9F6B6ADE8B71}" destId="{84721DC6-B4F2-45AC-8D75-9EF2CCD02EB4}" srcOrd="0" destOrd="0" presId="urn:microsoft.com/office/officeart/2005/8/layout/vList5"/>
    <dgm:cxn modelId="{693FA6BE-61B2-45BF-945C-5078690A00B8}" type="presOf" srcId="{6222608B-0B1B-43A2-8FA5-FD9A0464C921}" destId="{7A2A7821-E871-4374-AB3E-1D324333750C}" srcOrd="0" destOrd="0" presId="urn:microsoft.com/office/officeart/2005/8/layout/vList5"/>
    <dgm:cxn modelId="{DCA317C4-22C4-449C-AA40-8AA3B3D3E01A}" type="presOf" srcId="{F4475EA0-140C-4355-BFB3-699CAA0B2075}" destId="{6EFBE64E-AD34-45E5-B284-BD788CF3A61C}" srcOrd="0" destOrd="1" presId="urn:microsoft.com/office/officeart/2005/8/layout/vList5"/>
    <dgm:cxn modelId="{5C6678D3-2D47-4108-81D3-E0B3EFF2CABE}" srcId="{6222608B-0B1B-43A2-8FA5-FD9A0464C921}" destId="{65F10D5F-F2F0-4139-8BEA-9F6B6ADE8B71}" srcOrd="0" destOrd="0" parTransId="{486E129B-A758-40F2-8D04-241BF4E7BE33}" sibTransId="{063D9C2C-037E-4AB3-8F44-352F80A26A16}"/>
    <dgm:cxn modelId="{BB286975-C7F9-49C3-91B0-4CC79AF63C4B}" type="presParOf" srcId="{F1D7D5AE-FC22-4DE5-91D6-40256F56C2F6}" destId="{374A0FF0-3BE4-4C96-9121-FEE030FFACF0}" srcOrd="0" destOrd="0" presId="urn:microsoft.com/office/officeart/2005/8/layout/vList5"/>
    <dgm:cxn modelId="{84955897-5CF8-40CC-857F-EC99E3BF5B30}" type="presParOf" srcId="{374A0FF0-3BE4-4C96-9121-FEE030FFACF0}" destId="{7A2A7821-E871-4374-AB3E-1D324333750C}" srcOrd="0" destOrd="0" presId="urn:microsoft.com/office/officeart/2005/8/layout/vList5"/>
    <dgm:cxn modelId="{D7C567E6-F60E-4C5B-B6AF-BA75215F0890}" type="presParOf" srcId="{374A0FF0-3BE4-4C96-9121-FEE030FFACF0}" destId="{84721DC6-B4F2-45AC-8D75-9EF2CCD02EB4}" srcOrd="1" destOrd="0" presId="urn:microsoft.com/office/officeart/2005/8/layout/vList5"/>
    <dgm:cxn modelId="{BFB2EFB0-9A36-45CF-9163-51BA91216579}" type="presParOf" srcId="{F1D7D5AE-FC22-4DE5-91D6-40256F56C2F6}" destId="{08AA802A-80B3-4CD0-83C9-F0C77317A023}" srcOrd="1" destOrd="0" presId="urn:microsoft.com/office/officeart/2005/8/layout/vList5"/>
    <dgm:cxn modelId="{50259779-AA9E-4E75-88A3-FBFA8C342FE1}" type="presParOf" srcId="{F1D7D5AE-FC22-4DE5-91D6-40256F56C2F6}" destId="{65C68BE6-8AC1-451A-897F-230E41AC3DAF}" srcOrd="2" destOrd="0" presId="urn:microsoft.com/office/officeart/2005/8/layout/vList5"/>
    <dgm:cxn modelId="{C51FE028-F4B5-4AEB-B3AE-0608F18A8965}" type="presParOf" srcId="{65C68BE6-8AC1-451A-897F-230E41AC3DAF}" destId="{0B47027A-6B1E-4B8D-8855-27660CD0B6D9}" srcOrd="0" destOrd="0" presId="urn:microsoft.com/office/officeart/2005/8/layout/vList5"/>
    <dgm:cxn modelId="{07CEA348-19C1-457A-96A4-A0A20A1F1C64}" type="presParOf" srcId="{65C68BE6-8AC1-451A-897F-230E41AC3DAF}" destId="{6EFBE64E-AD34-45E5-B284-BD788CF3A61C}"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8FE63B-50A2-436B-877F-71E7A5DDA127}"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7356D0D0-289B-40A8-9BEF-6EF6EA0F8CC0}">
      <dgm:prSet/>
      <dgm:spPr/>
      <dgm:t>
        <a:bodyPr/>
        <a:lstStyle/>
        <a:p>
          <a:r>
            <a:rPr lang="en-US" dirty="0"/>
            <a:t>Simplified text is needed for those with limited literacy skills from a variety of causes. </a:t>
          </a:r>
        </a:p>
      </dgm:t>
    </dgm:pt>
    <dgm:pt modelId="{AC08E16F-A8BF-43F6-8426-5760A43A975C}" type="parTrans" cxnId="{8AE9C3FF-7F89-4D9D-83D4-7A8C213EB3AC}">
      <dgm:prSet/>
      <dgm:spPr/>
      <dgm:t>
        <a:bodyPr/>
        <a:lstStyle/>
        <a:p>
          <a:endParaRPr lang="en-US" sz="2000"/>
        </a:p>
      </dgm:t>
    </dgm:pt>
    <dgm:pt modelId="{8EEBE69C-2BE1-44E9-89D5-2AAFDE2B3B83}" type="sibTrans" cxnId="{8AE9C3FF-7F89-4D9D-83D4-7A8C213EB3AC}">
      <dgm:prSet/>
      <dgm:spPr/>
      <dgm:t>
        <a:bodyPr/>
        <a:lstStyle/>
        <a:p>
          <a:endParaRPr lang="en-US"/>
        </a:p>
      </dgm:t>
    </dgm:pt>
    <dgm:pt modelId="{14D98A0F-5A0D-4D23-A4B8-09E56C7D7042}">
      <dgm:prSet/>
      <dgm:spPr/>
      <dgm:t>
        <a:bodyPr/>
        <a:lstStyle/>
        <a:p>
          <a:r>
            <a:rPr lang="en-US" dirty="0"/>
            <a:t>This requires simplification much lower than the Plain Language guidelines – content at or below 3</a:t>
          </a:r>
          <a:r>
            <a:rPr lang="en-US" baseline="30000" dirty="0"/>
            <a:t>rd</a:t>
          </a:r>
          <a:r>
            <a:rPr lang="en-US" dirty="0"/>
            <a:t> grade level. We are “simplifying” CDC guidance to this level.</a:t>
          </a:r>
        </a:p>
      </dgm:t>
    </dgm:pt>
    <dgm:pt modelId="{F57CB2A6-9E7D-4D13-9ACF-6F184DAC8D03}" type="parTrans" cxnId="{1E3DDCE5-0B48-4AC9-B238-3452F069DE11}">
      <dgm:prSet/>
      <dgm:spPr/>
      <dgm:t>
        <a:bodyPr/>
        <a:lstStyle/>
        <a:p>
          <a:endParaRPr lang="en-US" sz="2000"/>
        </a:p>
      </dgm:t>
    </dgm:pt>
    <dgm:pt modelId="{4425B5A8-345F-434F-8F85-985494CB78DD}" type="sibTrans" cxnId="{1E3DDCE5-0B48-4AC9-B238-3452F069DE11}">
      <dgm:prSet/>
      <dgm:spPr/>
      <dgm:t>
        <a:bodyPr/>
        <a:lstStyle/>
        <a:p>
          <a:endParaRPr lang="en-US"/>
        </a:p>
      </dgm:t>
    </dgm:pt>
    <dgm:pt modelId="{E0BC4660-488A-4368-BD50-A2CE2CD9791E}">
      <dgm:prSet/>
      <dgm:spPr/>
      <dgm:t>
        <a:bodyPr/>
        <a:lstStyle/>
        <a:p>
          <a:r>
            <a:rPr lang="en-US" dirty="0"/>
            <a:t>The process and tool, developed by partners at the University of North Carolina – Chapel Hill, Center for Literacy and Disability Studies, School of Medicine, is ground-breaking research and an application of research-based findings. </a:t>
          </a:r>
        </a:p>
      </dgm:t>
    </dgm:pt>
    <dgm:pt modelId="{076BB0D5-82C1-45A6-A26A-952FBBA2DA20}" type="parTrans" cxnId="{01EE0C9E-B882-4B63-A331-A3792F67CD16}">
      <dgm:prSet/>
      <dgm:spPr/>
      <dgm:t>
        <a:bodyPr/>
        <a:lstStyle/>
        <a:p>
          <a:endParaRPr lang="en-US" sz="2000"/>
        </a:p>
      </dgm:t>
    </dgm:pt>
    <dgm:pt modelId="{E4DF490B-8308-4341-8302-92D3344046F6}" type="sibTrans" cxnId="{01EE0C9E-B882-4B63-A331-A3792F67CD16}">
      <dgm:prSet/>
      <dgm:spPr/>
      <dgm:t>
        <a:bodyPr/>
        <a:lstStyle/>
        <a:p>
          <a:endParaRPr lang="en-US"/>
        </a:p>
      </dgm:t>
    </dgm:pt>
    <dgm:pt modelId="{7D29AA74-301C-4C7B-8764-06BB061B4E15}" type="pres">
      <dgm:prSet presAssocID="{F18FE63B-50A2-436B-877F-71E7A5DDA127}" presName="outerComposite" presStyleCnt="0">
        <dgm:presLayoutVars>
          <dgm:chMax val="5"/>
          <dgm:dir/>
          <dgm:resizeHandles val="exact"/>
        </dgm:presLayoutVars>
      </dgm:prSet>
      <dgm:spPr/>
    </dgm:pt>
    <dgm:pt modelId="{D986E6C5-23FD-4442-AD69-5DA2B04CD379}" type="pres">
      <dgm:prSet presAssocID="{F18FE63B-50A2-436B-877F-71E7A5DDA127}" presName="dummyMaxCanvas" presStyleCnt="0">
        <dgm:presLayoutVars/>
      </dgm:prSet>
      <dgm:spPr/>
    </dgm:pt>
    <dgm:pt modelId="{51497925-3423-4332-AF72-F8C803484CCB}" type="pres">
      <dgm:prSet presAssocID="{F18FE63B-50A2-436B-877F-71E7A5DDA127}" presName="ThreeNodes_1" presStyleLbl="node1" presStyleIdx="0" presStyleCnt="3">
        <dgm:presLayoutVars>
          <dgm:bulletEnabled val="1"/>
        </dgm:presLayoutVars>
      </dgm:prSet>
      <dgm:spPr/>
    </dgm:pt>
    <dgm:pt modelId="{38F5FBF8-4B8A-43D5-A79D-AC6E393BC281}" type="pres">
      <dgm:prSet presAssocID="{F18FE63B-50A2-436B-877F-71E7A5DDA127}" presName="ThreeNodes_2" presStyleLbl="node1" presStyleIdx="1" presStyleCnt="3">
        <dgm:presLayoutVars>
          <dgm:bulletEnabled val="1"/>
        </dgm:presLayoutVars>
      </dgm:prSet>
      <dgm:spPr/>
    </dgm:pt>
    <dgm:pt modelId="{2AF95B7B-8437-416B-A672-1A3738E14D81}" type="pres">
      <dgm:prSet presAssocID="{F18FE63B-50A2-436B-877F-71E7A5DDA127}" presName="ThreeNodes_3" presStyleLbl="node1" presStyleIdx="2" presStyleCnt="3">
        <dgm:presLayoutVars>
          <dgm:bulletEnabled val="1"/>
        </dgm:presLayoutVars>
      </dgm:prSet>
      <dgm:spPr/>
    </dgm:pt>
    <dgm:pt modelId="{7A597A0D-B0AF-4904-A943-88BDDD8BABD4}" type="pres">
      <dgm:prSet presAssocID="{F18FE63B-50A2-436B-877F-71E7A5DDA127}" presName="ThreeConn_1-2" presStyleLbl="fgAccFollowNode1" presStyleIdx="0" presStyleCnt="2">
        <dgm:presLayoutVars>
          <dgm:bulletEnabled val="1"/>
        </dgm:presLayoutVars>
      </dgm:prSet>
      <dgm:spPr/>
    </dgm:pt>
    <dgm:pt modelId="{9DBAEF27-FA48-4BC4-8CCB-6D6F7265A720}" type="pres">
      <dgm:prSet presAssocID="{F18FE63B-50A2-436B-877F-71E7A5DDA127}" presName="ThreeConn_2-3" presStyleLbl="fgAccFollowNode1" presStyleIdx="1" presStyleCnt="2">
        <dgm:presLayoutVars>
          <dgm:bulletEnabled val="1"/>
        </dgm:presLayoutVars>
      </dgm:prSet>
      <dgm:spPr/>
    </dgm:pt>
    <dgm:pt modelId="{EF5109D2-0B09-4886-A73A-5B4590099E6D}" type="pres">
      <dgm:prSet presAssocID="{F18FE63B-50A2-436B-877F-71E7A5DDA127}" presName="ThreeNodes_1_text" presStyleLbl="node1" presStyleIdx="2" presStyleCnt="3">
        <dgm:presLayoutVars>
          <dgm:bulletEnabled val="1"/>
        </dgm:presLayoutVars>
      </dgm:prSet>
      <dgm:spPr/>
    </dgm:pt>
    <dgm:pt modelId="{DA527EB2-0BAC-493C-A07C-0813709E1BD1}" type="pres">
      <dgm:prSet presAssocID="{F18FE63B-50A2-436B-877F-71E7A5DDA127}" presName="ThreeNodes_2_text" presStyleLbl="node1" presStyleIdx="2" presStyleCnt="3">
        <dgm:presLayoutVars>
          <dgm:bulletEnabled val="1"/>
        </dgm:presLayoutVars>
      </dgm:prSet>
      <dgm:spPr/>
    </dgm:pt>
    <dgm:pt modelId="{EC78ACE4-B425-47BD-9A9F-936CA05BFDD4}" type="pres">
      <dgm:prSet presAssocID="{F18FE63B-50A2-436B-877F-71E7A5DDA127}" presName="ThreeNodes_3_text" presStyleLbl="node1" presStyleIdx="2" presStyleCnt="3">
        <dgm:presLayoutVars>
          <dgm:bulletEnabled val="1"/>
        </dgm:presLayoutVars>
      </dgm:prSet>
      <dgm:spPr/>
    </dgm:pt>
  </dgm:ptLst>
  <dgm:cxnLst>
    <dgm:cxn modelId="{51677104-9C66-4C1B-B853-B59C2C91613E}" type="presOf" srcId="{E0BC4660-488A-4368-BD50-A2CE2CD9791E}" destId="{2AF95B7B-8437-416B-A672-1A3738E14D81}" srcOrd="0" destOrd="0" presId="urn:microsoft.com/office/officeart/2005/8/layout/vProcess5"/>
    <dgm:cxn modelId="{C9B13905-25D1-4B73-ADC1-F4B4133F461C}" type="presOf" srcId="{14D98A0F-5A0D-4D23-A4B8-09E56C7D7042}" destId="{DA527EB2-0BAC-493C-A07C-0813709E1BD1}" srcOrd="1" destOrd="0" presId="urn:microsoft.com/office/officeart/2005/8/layout/vProcess5"/>
    <dgm:cxn modelId="{1291FF28-7BBB-436F-A52A-7A5891BC09D1}" type="presOf" srcId="{7356D0D0-289B-40A8-9BEF-6EF6EA0F8CC0}" destId="{51497925-3423-4332-AF72-F8C803484CCB}" srcOrd="0" destOrd="0" presId="urn:microsoft.com/office/officeart/2005/8/layout/vProcess5"/>
    <dgm:cxn modelId="{93793937-16E8-43B5-956C-1199E1AED1CA}" type="presOf" srcId="{7356D0D0-289B-40A8-9BEF-6EF6EA0F8CC0}" destId="{EF5109D2-0B09-4886-A73A-5B4590099E6D}" srcOrd="1" destOrd="0" presId="urn:microsoft.com/office/officeart/2005/8/layout/vProcess5"/>
    <dgm:cxn modelId="{06158061-9DAD-4AC9-8782-2DF34DB4C09F}" type="presOf" srcId="{8EEBE69C-2BE1-44E9-89D5-2AAFDE2B3B83}" destId="{7A597A0D-B0AF-4904-A943-88BDDD8BABD4}" srcOrd="0" destOrd="0" presId="urn:microsoft.com/office/officeart/2005/8/layout/vProcess5"/>
    <dgm:cxn modelId="{90B63564-B07E-47FB-9045-C6E6B8481DFC}" type="presOf" srcId="{14D98A0F-5A0D-4D23-A4B8-09E56C7D7042}" destId="{38F5FBF8-4B8A-43D5-A79D-AC6E393BC281}" srcOrd="0" destOrd="0" presId="urn:microsoft.com/office/officeart/2005/8/layout/vProcess5"/>
    <dgm:cxn modelId="{E0FBD46E-B8B1-4907-8CF4-1F424B3E0AD7}" type="presOf" srcId="{4425B5A8-345F-434F-8F85-985494CB78DD}" destId="{9DBAEF27-FA48-4BC4-8CCB-6D6F7265A720}" srcOrd="0" destOrd="0" presId="urn:microsoft.com/office/officeart/2005/8/layout/vProcess5"/>
    <dgm:cxn modelId="{01EE0C9E-B882-4B63-A331-A3792F67CD16}" srcId="{F18FE63B-50A2-436B-877F-71E7A5DDA127}" destId="{E0BC4660-488A-4368-BD50-A2CE2CD9791E}" srcOrd="2" destOrd="0" parTransId="{076BB0D5-82C1-45A6-A26A-952FBBA2DA20}" sibTransId="{E4DF490B-8308-4341-8302-92D3344046F6}"/>
    <dgm:cxn modelId="{B7D93DD0-1DC2-446B-8FE7-0B22642BC243}" type="presOf" srcId="{E0BC4660-488A-4368-BD50-A2CE2CD9791E}" destId="{EC78ACE4-B425-47BD-9A9F-936CA05BFDD4}" srcOrd="1" destOrd="0" presId="urn:microsoft.com/office/officeart/2005/8/layout/vProcess5"/>
    <dgm:cxn modelId="{1E3DDCE5-0B48-4AC9-B238-3452F069DE11}" srcId="{F18FE63B-50A2-436B-877F-71E7A5DDA127}" destId="{14D98A0F-5A0D-4D23-A4B8-09E56C7D7042}" srcOrd="1" destOrd="0" parTransId="{F57CB2A6-9E7D-4D13-9ACF-6F184DAC8D03}" sibTransId="{4425B5A8-345F-434F-8F85-985494CB78DD}"/>
    <dgm:cxn modelId="{3387A1F1-6A1C-4420-B108-835EF37C5A2A}" type="presOf" srcId="{F18FE63B-50A2-436B-877F-71E7A5DDA127}" destId="{7D29AA74-301C-4C7B-8764-06BB061B4E15}" srcOrd="0" destOrd="0" presId="urn:microsoft.com/office/officeart/2005/8/layout/vProcess5"/>
    <dgm:cxn modelId="{8AE9C3FF-7F89-4D9D-83D4-7A8C213EB3AC}" srcId="{F18FE63B-50A2-436B-877F-71E7A5DDA127}" destId="{7356D0D0-289B-40A8-9BEF-6EF6EA0F8CC0}" srcOrd="0" destOrd="0" parTransId="{AC08E16F-A8BF-43F6-8426-5760A43A975C}" sibTransId="{8EEBE69C-2BE1-44E9-89D5-2AAFDE2B3B83}"/>
    <dgm:cxn modelId="{4C02BDD8-1C57-4C56-9B29-32755051495B}" type="presParOf" srcId="{7D29AA74-301C-4C7B-8764-06BB061B4E15}" destId="{D986E6C5-23FD-4442-AD69-5DA2B04CD379}" srcOrd="0" destOrd="0" presId="urn:microsoft.com/office/officeart/2005/8/layout/vProcess5"/>
    <dgm:cxn modelId="{C07479EB-E994-4FE3-A61D-AE8E5316068F}" type="presParOf" srcId="{7D29AA74-301C-4C7B-8764-06BB061B4E15}" destId="{51497925-3423-4332-AF72-F8C803484CCB}" srcOrd="1" destOrd="0" presId="urn:microsoft.com/office/officeart/2005/8/layout/vProcess5"/>
    <dgm:cxn modelId="{319F3546-2046-4EF0-9C81-9B7BE5BA6554}" type="presParOf" srcId="{7D29AA74-301C-4C7B-8764-06BB061B4E15}" destId="{38F5FBF8-4B8A-43D5-A79D-AC6E393BC281}" srcOrd="2" destOrd="0" presId="urn:microsoft.com/office/officeart/2005/8/layout/vProcess5"/>
    <dgm:cxn modelId="{AA0A815A-6DFE-496B-BEC4-AB2667F52BF4}" type="presParOf" srcId="{7D29AA74-301C-4C7B-8764-06BB061B4E15}" destId="{2AF95B7B-8437-416B-A672-1A3738E14D81}" srcOrd="3" destOrd="0" presId="urn:microsoft.com/office/officeart/2005/8/layout/vProcess5"/>
    <dgm:cxn modelId="{F75C8928-1679-4944-AE1B-5FFBAE144613}" type="presParOf" srcId="{7D29AA74-301C-4C7B-8764-06BB061B4E15}" destId="{7A597A0D-B0AF-4904-A943-88BDDD8BABD4}" srcOrd="4" destOrd="0" presId="urn:microsoft.com/office/officeart/2005/8/layout/vProcess5"/>
    <dgm:cxn modelId="{4EE31213-EDAF-4A56-9BF3-DC74BACF36F4}" type="presParOf" srcId="{7D29AA74-301C-4C7B-8764-06BB061B4E15}" destId="{9DBAEF27-FA48-4BC4-8CCB-6D6F7265A720}" srcOrd="5" destOrd="0" presId="urn:microsoft.com/office/officeart/2005/8/layout/vProcess5"/>
    <dgm:cxn modelId="{5B2330B1-FF99-4C6C-8852-C9E0C31D1BD4}" type="presParOf" srcId="{7D29AA74-301C-4C7B-8764-06BB061B4E15}" destId="{EF5109D2-0B09-4886-A73A-5B4590099E6D}" srcOrd="6" destOrd="0" presId="urn:microsoft.com/office/officeart/2005/8/layout/vProcess5"/>
    <dgm:cxn modelId="{320057F8-8811-4D14-A021-B5123EC647C3}" type="presParOf" srcId="{7D29AA74-301C-4C7B-8764-06BB061B4E15}" destId="{DA527EB2-0BAC-493C-A07C-0813709E1BD1}" srcOrd="7" destOrd="0" presId="urn:microsoft.com/office/officeart/2005/8/layout/vProcess5"/>
    <dgm:cxn modelId="{6ECF71E7-6D72-424E-90DD-EF42A70BD3B8}" type="presParOf" srcId="{7D29AA74-301C-4C7B-8764-06BB061B4E15}" destId="{EC78ACE4-B425-47BD-9A9F-936CA05BFDD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3EB77-9BEF-4082-BE4D-480EAC3FCED6}">
      <dsp:nvSpPr>
        <dsp:cNvPr id="0" name=""/>
        <dsp:cNvSpPr/>
      </dsp:nvSpPr>
      <dsp:spPr>
        <a:xfrm>
          <a:off x="0" y="0"/>
          <a:ext cx="6830568" cy="5440680"/>
        </a:xfrm>
        <a:prstGeom prst="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en-US" sz="4400" b="1" kern="1200" dirty="0"/>
            <a:t>The CDC Foundation </a:t>
          </a:r>
        </a:p>
      </dsp:txBody>
      <dsp:txXfrm>
        <a:off x="0" y="0"/>
        <a:ext cx="6830568" cy="2937967"/>
      </dsp:txXfrm>
    </dsp:sp>
    <dsp:sp modelId="{CA6E3F3B-8ADC-432F-B581-F3D361BFBA1C}">
      <dsp:nvSpPr>
        <dsp:cNvPr id="0" name=""/>
        <dsp:cNvSpPr/>
      </dsp:nvSpPr>
      <dsp:spPr>
        <a:xfrm>
          <a:off x="0" y="2829153"/>
          <a:ext cx="6830568" cy="2502712"/>
        </a:xfrm>
        <a:prstGeom prst="rect">
          <a:avLst/>
        </a:prstGeom>
        <a:solidFill>
          <a:schemeClr val="accent2">
            <a:alpha val="90000"/>
            <a:tint val="55000"/>
            <a:hueOff val="0"/>
            <a:satOff val="0"/>
            <a:lumOff val="0"/>
            <a:alphaOff val="0"/>
          </a:schemeClr>
        </a:solidFill>
        <a:ln w="12700" cap="flat" cmpd="sng" algn="ctr">
          <a:solidFill>
            <a:schemeClr val="accent2">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marL="0" lvl="0" indent="0" algn="ctr" defTabSz="1377950">
            <a:lnSpc>
              <a:spcPct val="100000"/>
            </a:lnSpc>
            <a:spcBef>
              <a:spcPct val="0"/>
            </a:spcBef>
            <a:spcAft>
              <a:spcPct val="35000"/>
            </a:spcAft>
            <a:buNone/>
          </a:pPr>
          <a:r>
            <a:rPr lang="en-US" sz="3100" b="0" kern="1200" dirty="0"/>
            <a:t>This project is made possible due to funding from the CDC Foundation along with technical assistance from the Centers for Disease Control and Prevention (CDC).</a:t>
          </a:r>
          <a:endParaRPr lang="en-US" sz="3100" kern="1200" dirty="0"/>
        </a:p>
      </dsp:txBody>
      <dsp:txXfrm>
        <a:off x="0" y="2829153"/>
        <a:ext cx="6830568" cy="25027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7A211-224E-4BEC-9178-D6687C243CEC}">
      <dsp:nvSpPr>
        <dsp:cNvPr id="0" name=""/>
        <dsp:cNvSpPr/>
      </dsp:nvSpPr>
      <dsp:spPr>
        <a:xfrm>
          <a:off x="9163" y="309678"/>
          <a:ext cx="2741517" cy="82245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641" tIns="216641" rIns="216641" bIns="216641"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9163" y="309678"/>
        <a:ext cx="2741517" cy="822455"/>
      </dsp:txXfrm>
    </dsp:sp>
    <dsp:sp modelId="{75F9DB79-CC56-4F95-B020-7B0E3C2A439A}">
      <dsp:nvSpPr>
        <dsp:cNvPr id="0" name=""/>
        <dsp:cNvSpPr/>
      </dsp:nvSpPr>
      <dsp:spPr>
        <a:xfrm>
          <a:off x="9163" y="1132133"/>
          <a:ext cx="2741517" cy="229675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0801" tIns="270801" rIns="270801" bIns="270801" numCol="1" spcCol="1270" anchor="t" anchorCtr="0">
          <a:noAutofit/>
        </a:bodyPr>
        <a:lstStyle/>
        <a:p>
          <a:pPr marL="0" lvl="0" indent="0" algn="l" defTabSz="1066800">
            <a:lnSpc>
              <a:spcPct val="90000"/>
            </a:lnSpc>
            <a:spcBef>
              <a:spcPct val="0"/>
            </a:spcBef>
            <a:spcAft>
              <a:spcPct val="35000"/>
            </a:spcAft>
            <a:buNone/>
          </a:pPr>
          <a:r>
            <a:rPr lang="en-US" sz="2400" b="1" kern="1200" dirty="0"/>
            <a:t>Upon completion of this webinar, participants will be able to:</a:t>
          </a:r>
        </a:p>
      </dsp:txBody>
      <dsp:txXfrm>
        <a:off x="9163" y="1132133"/>
        <a:ext cx="2741517" cy="2296751"/>
      </dsp:txXfrm>
    </dsp:sp>
    <dsp:sp modelId="{04FE865E-54A6-42F9-B7AB-605D22E315CB}">
      <dsp:nvSpPr>
        <dsp:cNvPr id="0" name=""/>
        <dsp:cNvSpPr/>
      </dsp:nvSpPr>
      <dsp:spPr>
        <a:xfrm>
          <a:off x="2858575" y="309678"/>
          <a:ext cx="2741517" cy="822455"/>
        </a:xfrm>
        <a:prstGeom prst="rect">
          <a:avLst/>
        </a:prstGeom>
        <a:solidFill>
          <a:schemeClr val="accent2">
            <a:hueOff val="13013"/>
            <a:satOff val="-8959"/>
            <a:lumOff val="-2288"/>
            <a:alphaOff val="0"/>
          </a:schemeClr>
        </a:solidFill>
        <a:ln w="12700" cap="flat" cmpd="sng" algn="ctr">
          <a:solidFill>
            <a:schemeClr val="accent2">
              <a:hueOff val="13013"/>
              <a:satOff val="-8959"/>
              <a:lumOff val="-22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641" tIns="216641" rIns="216641" bIns="216641" numCol="1" spcCol="1270" anchor="ctr" anchorCtr="0">
          <a:noAutofit/>
        </a:bodyPr>
        <a:lstStyle/>
        <a:p>
          <a:pPr marL="0" lvl="0" indent="0" algn="ctr" defTabSz="1289050">
            <a:lnSpc>
              <a:spcPct val="90000"/>
            </a:lnSpc>
            <a:spcBef>
              <a:spcPct val="0"/>
            </a:spcBef>
            <a:spcAft>
              <a:spcPct val="35000"/>
            </a:spcAft>
            <a:buNone/>
          </a:pPr>
          <a:r>
            <a:rPr lang="en-US" sz="2900" kern="1200" dirty="0"/>
            <a:t>Identify</a:t>
          </a:r>
        </a:p>
      </dsp:txBody>
      <dsp:txXfrm>
        <a:off x="2858575" y="309678"/>
        <a:ext cx="2741517" cy="822455"/>
      </dsp:txXfrm>
    </dsp:sp>
    <dsp:sp modelId="{6A42415F-C239-45E6-AC66-AF6E0EE81EB0}">
      <dsp:nvSpPr>
        <dsp:cNvPr id="0" name=""/>
        <dsp:cNvSpPr/>
      </dsp:nvSpPr>
      <dsp:spPr>
        <a:xfrm>
          <a:off x="2858575" y="1132133"/>
          <a:ext cx="2741517" cy="2296751"/>
        </a:xfrm>
        <a:prstGeom prst="rect">
          <a:avLst/>
        </a:prstGeom>
        <a:solidFill>
          <a:schemeClr val="accent2">
            <a:tint val="40000"/>
            <a:alpha val="90000"/>
            <a:hueOff val="82399"/>
            <a:satOff val="-7939"/>
            <a:lumOff val="-837"/>
            <a:alphaOff val="0"/>
          </a:schemeClr>
        </a:solidFill>
        <a:ln w="12700" cap="flat" cmpd="sng" algn="ctr">
          <a:solidFill>
            <a:schemeClr val="accent2">
              <a:tint val="40000"/>
              <a:alpha val="90000"/>
              <a:hueOff val="82399"/>
              <a:satOff val="-7939"/>
              <a:lumOff val="-8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0801" tIns="270801" rIns="270801" bIns="270801" numCol="1" spcCol="1270" anchor="t" anchorCtr="0">
          <a:noAutofit/>
        </a:bodyPr>
        <a:lstStyle/>
        <a:p>
          <a:pPr marL="0" lvl="0" indent="0" algn="l" defTabSz="800100">
            <a:lnSpc>
              <a:spcPct val="90000"/>
            </a:lnSpc>
            <a:spcBef>
              <a:spcPct val="0"/>
            </a:spcBef>
            <a:spcAft>
              <a:spcPct val="35000"/>
            </a:spcAft>
            <a:buNone/>
          </a:pPr>
          <a:r>
            <a:rPr lang="en-US" sz="1800" kern="1200" dirty="0"/>
            <a:t>Identify 2 ways that people with disabilities have been disproportionately affected by the COVID-19 pandemic.</a:t>
          </a:r>
        </a:p>
        <a:p>
          <a:pPr marL="0" lvl="0" indent="0" algn="l" defTabSz="800100">
            <a:lnSpc>
              <a:spcPct val="90000"/>
            </a:lnSpc>
            <a:spcBef>
              <a:spcPct val="0"/>
            </a:spcBef>
            <a:spcAft>
              <a:spcPct val="35000"/>
            </a:spcAft>
            <a:buNone/>
          </a:pPr>
          <a:endParaRPr lang="en-US" sz="1800" kern="1200" dirty="0"/>
        </a:p>
      </dsp:txBody>
      <dsp:txXfrm>
        <a:off x="2858575" y="1132133"/>
        <a:ext cx="2741517" cy="2296751"/>
      </dsp:txXfrm>
    </dsp:sp>
    <dsp:sp modelId="{41FD6568-8A55-4279-8DBC-5765BAFC4B1E}">
      <dsp:nvSpPr>
        <dsp:cNvPr id="0" name=""/>
        <dsp:cNvSpPr/>
      </dsp:nvSpPr>
      <dsp:spPr>
        <a:xfrm>
          <a:off x="5707987" y="309678"/>
          <a:ext cx="2741517" cy="822455"/>
        </a:xfrm>
        <a:prstGeom prst="rect">
          <a:avLst/>
        </a:prstGeom>
        <a:solidFill>
          <a:schemeClr val="accent2">
            <a:hueOff val="26025"/>
            <a:satOff val="-17917"/>
            <a:lumOff val="-4575"/>
            <a:alphaOff val="0"/>
          </a:schemeClr>
        </a:solidFill>
        <a:ln w="12700" cap="flat" cmpd="sng" algn="ctr">
          <a:solidFill>
            <a:schemeClr val="accent2">
              <a:hueOff val="26025"/>
              <a:satOff val="-17917"/>
              <a:lumOff val="-45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641" tIns="216641" rIns="216641" bIns="216641" numCol="1" spcCol="1270" anchor="ctr" anchorCtr="0">
          <a:noAutofit/>
        </a:bodyPr>
        <a:lstStyle/>
        <a:p>
          <a:pPr marL="0" lvl="0" indent="0" algn="ctr" defTabSz="1289050">
            <a:lnSpc>
              <a:spcPct val="90000"/>
            </a:lnSpc>
            <a:spcBef>
              <a:spcPct val="0"/>
            </a:spcBef>
            <a:spcAft>
              <a:spcPct val="35000"/>
            </a:spcAft>
            <a:buNone/>
          </a:pPr>
          <a:r>
            <a:rPr lang="en-US" sz="2900" kern="1200" dirty="0"/>
            <a:t>List</a:t>
          </a:r>
        </a:p>
      </dsp:txBody>
      <dsp:txXfrm>
        <a:off x="5707987" y="309678"/>
        <a:ext cx="2741517" cy="822455"/>
      </dsp:txXfrm>
    </dsp:sp>
    <dsp:sp modelId="{F21794CC-6BE1-4DBF-A625-2FC82E8C4CF9}">
      <dsp:nvSpPr>
        <dsp:cNvPr id="0" name=""/>
        <dsp:cNvSpPr/>
      </dsp:nvSpPr>
      <dsp:spPr>
        <a:xfrm>
          <a:off x="5707987" y="1132133"/>
          <a:ext cx="2741517" cy="2296751"/>
        </a:xfrm>
        <a:prstGeom prst="rect">
          <a:avLst/>
        </a:prstGeom>
        <a:solidFill>
          <a:schemeClr val="accent2">
            <a:tint val="40000"/>
            <a:alpha val="90000"/>
            <a:hueOff val="164799"/>
            <a:satOff val="-15877"/>
            <a:lumOff val="-1674"/>
            <a:alphaOff val="0"/>
          </a:schemeClr>
        </a:solidFill>
        <a:ln w="12700" cap="flat" cmpd="sng" algn="ctr">
          <a:solidFill>
            <a:schemeClr val="accent2">
              <a:tint val="40000"/>
              <a:alpha val="90000"/>
              <a:hueOff val="164799"/>
              <a:satOff val="-15877"/>
              <a:lumOff val="-167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0801" tIns="270801" rIns="270801" bIns="270801" numCol="1" spcCol="1270" anchor="t" anchorCtr="0">
          <a:noAutofit/>
        </a:bodyPr>
        <a:lstStyle/>
        <a:p>
          <a:pPr marL="0" lvl="0" indent="0" algn="l" defTabSz="800100">
            <a:lnSpc>
              <a:spcPct val="90000"/>
            </a:lnSpc>
            <a:spcBef>
              <a:spcPct val="0"/>
            </a:spcBef>
            <a:spcAft>
              <a:spcPct val="35000"/>
            </a:spcAft>
            <a:buNone/>
          </a:pPr>
          <a:r>
            <a:rPr lang="en-US" sz="1800" kern="1200" dirty="0"/>
            <a:t>List 3 targeted disability specific audiences that will be receiving the accessible materials.</a:t>
          </a:r>
        </a:p>
        <a:p>
          <a:pPr marL="0" lvl="0" indent="0" algn="l" defTabSz="800100">
            <a:lnSpc>
              <a:spcPct val="90000"/>
            </a:lnSpc>
            <a:spcBef>
              <a:spcPct val="0"/>
            </a:spcBef>
            <a:spcAft>
              <a:spcPct val="35000"/>
            </a:spcAft>
            <a:buNone/>
          </a:pPr>
          <a:endParaRPr lang="en-US" sz="1800" kern="1200" dirty="0"/>
        </a:p>
      </dsp:txBody>
      <dsp:txXfrm>
        <a:off x="5707987" y="1132133"/>
        <a:ext cx="2741517" cy="2296751"/>
      </dsp:txXfrm>
    </dsp:sp>
    <dsp:sp modelId="{AC6A5960-BBA1-42FF-B9D4-D2EEFE310DF5}">
      <dsp:nvSpPr>
        <dsp:cNvPr id="0" name=""/>
        <dsp:cNvSpPr/>
      </dsp:nvSpPr>
      <dsp:spPr>
        <a:xfrm>
          <a:off x="8557399" y="309678"/>
          <a:ext cx="2741517" cy="822455"/>
        </a:xfrm>
        <a:prstGeom prst="rect">
          <a:avLst/>
        </a:prstGeom>
        <a:solidFill>
          <a:schemeClr val="accent2">
            <a:hueOff val="39038"/>
            <a:satOff val="-26876"/>
            <a:lumOff val="-6863"/>
            <a:alphaOff val="0"/>
          </a:schemeClr>
        </a:solidFill>
        <a:ln w="12700" cap="flat" cmpd="sng" algn="ctr">
          <a:solidFill>
            <a:schemeClr val="accent2">
              <a:hueOff val="39038"/>
              <a:satOff val="-26876"/>
              <a:lumOff val="-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641" tIns="216641" rIns="216641" bIns="216641" numCol="1" spcCol="1270" anchor="ctr" anchorCtr="0">
          <a:noAutofit/>
        </a:bodyPr>
        <a:lstStyle/>
        <a:p>
          <a:pPr marL="0" lvl="0" indent="0" algn="ctr" defTabSz="1289050">
            <a:lnSpc>
              <a:spcPct val="90000"/>
            </a:lnSpc>
            <a:spcBef>
              <a:spcPct val="0"/>
            </a:spcBef>
            <a:spcAft>
              <a:spcPct val="35000"/>
            </a:spcAft>
            <a:buNone/>
          </a:pPr>
          <a:r>
            <a:rPr lang="en-US" sz="2900" kern="1200" dirty="0"/>
            <a:t>Name</a:t>
          </a:r>
        </a:p>
      </dsp:txBody>
      <dsp:txXfrm>
        <a:off x="8557399" y="309678"/>
        <a:ext cx="2741517" cy="822455"/>
      </dsp:txXfrm>
    </dsp:sp>
    <dsp:sp modelId="{18287736-C0BE-4DB2-8151-3377B4693383}">
      <dsp:nvSpPr>
        <dsp:cNvPr id="0" name=""/>
        <dsp:cNvSpPr/>
      </dsp:nvSpPr>
      <dsp:spPr>
        <a:xfrm>
          <a:off x="8557399" y="1132133"/>
          <a:ext cx="2741517" cy="2296751"/>
        </a:xfrm>
        <a:prstGeom prst="rect">
          <a:avLst/>
        </a:prstGeom>
        <a:solidFill>
          <a:schemeClr val="accent2">
            <a:tint val="40000"/>
            <a:alpha val="90000"/>
            <a:hueOff val="247198"/>
            <a:satOff val="-23816"/>
            <a:lumOff val="-2511"/>
            <a:alphaOff val="0"/>
          </a:schemeClr>
        </a:solidFill>
        <a:ln w="12700" cap="flat" cmpd="sng" algn="ctr">
          <a:solidFill>
            <a:schemeClr val="accent2">
              <a:tint val="40000"/>
              <a:alpha val="90000"/>
              <a:hueOff val="247198"/>
              <a:satOff val="-23816"/>
              <a:lumOff val="-251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0801" tIns="270801" rIns="270801" bIns="270801" numCol="1" spcCol="1270" anchor="t" anchorCtr="0">
          <a:noAutofit/>
        </a:bodyPr>
        <a:lstStyle/>
        <a:p>
          <a:pPr marL="0" lvl="0" indent="0" algn="l" defTabSz="800100">
            <a:lnSpc>
              <a:spcPct val="90000"/>
            </a:lnSpc>
            <a:spcBef>
              <a:spcPct val="0"/>
            </a:spcBef>
            <a:spcAft>
              <a:spcPct val="35000"/>
            </a:spcAft>
            <a:buNone/>
          </a:pPr>
          <a:r>
            <a:rPr lang="en-US" sz="1800" kern="1200" dirty="0"/>
            <a:t>Name the accessible resources that are available through the COVID-19 Accessible Materials for People Disabilities Project.</a:t>
          </a:r>
        </a:p>
      </dsp:txBody>
      <dsp:txXfrm>
        <a:off x="8557399" y="1132133"/>
        <a:ext cx="2741517" cy="22967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21DC6-B4F2-45AC-8D75-9EF2CCD02EB4}">
      <dsp:nvSpPr>
        <dsp:cNvPr id="0" name=""/>
        <dsp:cNvSpPr/>
      </dsp:nvSpPr>
      <dsp:spPr>
        <a:xfrm rot="5400000">
          <a:off x="6301587" y="-2303662"/>
          <a:ext cx="1698041"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b="0" kern="1200"/>
            <a:t>Documents remediated for accessibility</a:t>
          </a:r>
          <a:endParaRPr lang="en-US" sz="2700" kern="1200"/>
        </a:p>
        <a:p>
          <a:pPr marL="228600" lvl="1" indent="-228600" algn="l" defTabSz="1200150">
            <a:lnSpc>
              <a:spcPct val="90000"/>
            </a:lnSpc>
            <a:spcBef>
              <a:spcPct val="0"/>
            </a:spcBef>
            <a:spcAft>
              <a:spcPct val="15000"/>
            </a:spcAft>
            <a:buChar char="•"/>
          </a:pPr>
          <a:r>
            <a:rPr lang="en-US" sz="2700" b="0" kern="1200" dirty="0"/>
            <a:t>Available for download to refreshable braille displays</a:t>
          </a:r>
          <a:endParaRPr lang="en-US" sz="2700" kern="1200" dirty="0"/>
        </a:p>
      </dsp:txBody>
      <dsp:txXfrm rot="-5400000">
        <a:off x="3785616" y="295201"/>
        <a:ext cx="6647092" cy="1532257"/>
      </dsp:txXfrm>
    </dsp:sp>
    <dsp:sp modelId="{7A2A7821-E871-4374-AB3E-1D324333750C}">
      <dsp:nvSpPr>
        <dsp:cNvPr id="0" name=""/>
        <dsp:cNvSpPr/>
      </dsp:nvSpPr>
      <dsp:spPr>
        <a:xfrm>
          <a:off x="0" y="53"/>
          <a:ext cx="3785616" cy="21225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0" kern="1200" dirty="0"/>
            <a:t>Digital, braille-ready files</a:t>
          </a:r>
          <a:endParaRPr lang="en-US" sz="3200" kern="1200" dirty="0"/>
        </a:p>
      </dsp:txBody>
      <dsp:txXfrm>
        <a:off x="103614" y="103667"/>
        <a:ext cx="3578388" cy="1915324"/>
      </dsp:txXfrm>
    </dsp:sp>
    <dsp:sp modelId="{6EFBE64E-AD34-45E5-B284-BD788CF3A61C}">
      <dsp:nvSpPr>
        <dsp:cNvPr id="0" name=""/>
        <dsp:cNvSpPr/>
      </dsp:nvSpPr>
      <dsp:spPr>
        <a:xfrm rot="5400000">
          <a:off x="6301587" y="-74983"/>
          <a:ext cx="1698041" cy="6729984"/>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b="0" kern="1200"/>
            <a:t>Available through partners</a:t>
          </a:r>
          <a:endParaRPr lang="en-US" sz="2700" kern="1200"/>
        </a:p>
        <a:p>
          <a:pPr marL="228600" lvl="1" indent="-228600" algn="l" defTabSz="1200150">
            <a:lnSpc>
              <a:spcPct val="90000"/>
            </a:lnSpc>
            <a:spcBef>
              <a:spcPct val="0"/>
            </a:spcBef>
            <a:spcAft>
              <a:spcPct val="15000"/>
            </a:spcAft>
            <a:buChar char="•"/>
          </a:pPr>
          <a:r>
            <a:rPr lang="en-US" sz="2700" b="0" kern="1200" dirty="0"/>
            <a:t>Available by individual request through the CIDI microsite</a:t>
          </a:r>
          <a:endParaRPr lang="en-US" sz="2700" kern="1200" dirty="0"/>
        </a:p>
      </dsp:txBody>
      <dsp:txXfrm rot="-5400000">
        <a:off x="3785616" y="2523880"/>
        <a:ext cx="6647092" cy="1532257"/>
      </dsp:txXfrm>
    </dsp:sp>
    <dsp:sp modelId="{0B47027A-6B1E-4B8D-8855-27660CD0B6D9}">
      <dsp:nvSpPr>
        <dsp:cNvPr id="0" name=""/>
        <dsp:cNvSpPr/>
      </dsp:nvSpPr>
      <dsp:spPr>
        <a:xfrm>
          <a:off x="0" y="2228732"/>
          <a:ext cx="3785616" cy="212255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0" kern="1200" dirty="0"/>
            <a:t>Embossed Braille</a:t>
          </a:r>
          <a:endParaRPr lang="en-US" sz="3200" kern="1200" dirty="0"/>
        </a:p>
      </dsp:txBody>
      <dsp:txXfrm>
        <a:off x="103614" y="2332346"/>
        <a:ext cx="3578388" cy="19153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97925-3423-4332-AF72-F8C803484CCB}">
      <dsp:nvSpPr>
        <dsp:cNvPr id="0" name=""/>
        <dsp:cNvSpPr/>
      </dsp:nvSpPr>
      <dsp:spPr>
        <a:xfrm>
          <a:off x="0" y="0"/>
          <a:ext cx="8938260" cy="13054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Simplified text is needed for those with limited literacy skills from a variety of causes. </a:t>
          </a:r>
        </a:p>
      </dsp:txBody>
      <dsp:txXfrm>
        <a:off x="38234" y="38234"/>
        <a:ext cx="7529629" cy="1228933"/>
      </dsp:txXfrm>
    </dsp:sp>
    <dsp:sp modelId="{38F5FBF8-4B8A-43D5-A79D-AC6E393BC281}">
      <dsp:nvSpPr>
        <dsp:cNvPr id="0" name=""/>
        <dsp:cNvSpPr/>
      </dsp:nvSpPr>
      <dsp:spPr>
        <a:xfrm>
          <a:off x="788669" y="1522968"/>
          <a:ext cx="8938260" cy="130540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This requires simplification much lower than the Plain Language guidelines – content at or below 3</a:t>
          </a:r>
          <a:r>
            <a:rPr lang="en-US" sz="2000" kern="1200" baseline="30000" dirty="0"/>
            <a:t>rd</a:t>
          </a:r>
          <a:r>
            <a:rPr lang="en-US" sz="2000" kern="1200" dirty="0"/>
            <a:t> grade level. We are “simplifying” CDC guidance to this level.</a:t>
          </a:r>
        </a:p>
      </dsp:txBody>
      <dsp:txXfrm>
        <a:off x="826903" y="1561202"/>
        <a:ext cx="7224611" cy="1228933"/>
      </dsp:txXfrm>
    </dsp:sp>
    <dsp:sp modelId="{2AF95B7B-8437-416B-A672-1A3738E14D81}">
      <dsp:nvSpPr>
        <dsp:cNvPr id="0" name=""/>
        <dsp:cNvSpPr/>
      </dsp:nvSpPr>
      <dsp:spPr>
        <a:xfrm>
          <a:off x="1577339" y="3045936"/>
          <a:ext cx="8938260" cy="130540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process and tool, developed by partners at the University of North Carolina – Chapel Hill, Center for Literacy and Disability Studies, School of Medicine, is ground-breaking research and an application of research-based findings. </a:t>
          </a:r>
        </a:p>
      </dsp:txBody>
      <dsp:txXfrm>
        <a:off x="1615573" y="3084170"/>
        <a:ext cx="7224611" cy="1228933"/>
      </dsp:txXfrm>
    </dsp:sp>
    <dsp:sp modelId="{7A597A0D-B0AF-4904-A943-88BDDD8BABD4}">
      <dsp:nvSpPr>
        <dsp:cNvPr id="0" name=""/>
        <dsp:cNvSpPr/>
      </dsp:nvSpPr>
      <dsp:spPr>
        <a:xfrm>
          <a:off x="8089749" y="989929"/>
          <a:ext cx="848510" cy="84851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0664" y="989929"/>
        <a:ext cx="466680" cy="638504"/>
      </dsp:txXfrm>
    </dsp:sp>
    <dsp:sp modelId="{9DBAEF27-FA48-4BC4-8CCB-6D6F7265A720}">
      <dsp:nvSpPr>
        <dsp:cNvPr id="0" name=""/>
        <dsp:cNvSpPr/>
      </dsp:nvSpPr>
      <dsp:spPr>
        <a:xfrm>
          <a:off x="8878419" y="2504195"/>
          <a:ext cx="848510" cy="848510"/>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69334" y="2504195"/>
        <a:ext cx="466680" cy="6385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1B8586C-9C9C-4107-9B00-4CDC5D9369AD}" type="datetimeFigureOut">
              <a:rPr lang="en-US" smtClean="0"/>
              <a:t>2/10/2021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A48FFBB-C7DC-40E3-8E2F-936778366D26}" type="slidenum">
              <a:rPr lang="en-US" smtClean="0"/>
              <a:t>‹#›</a:t>
            </a:fld>
            <a:endParaRPr lang="en-US" dirty="0"/>
          </a:p>
        </p:txBody>
      </p:sp>
    </p:spTree>
    <p:extLst>
      <p:ext uri="{BB962C8B-B14F-4D97-AF65-F5344CB8AC3E}">
        <p14:creationId xmlns:p14="http://schemas.microsoft.com/office/powerpoint/2010/main" val="661476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Thank you for the opportunity to talk briefly about this important project. </a:t>
            </a:r>
          </a:p>
          <a:p>
            <a:r>
              <a:rPr lang="en-US" sz="1300" dirty="0">
                <a:solidFill>
                  <a:prstClr val="black"/>
                </a:solidFill>
              </a:rPr>
              <a:t>This project came about when CDC heard from disability partners that the COVID-19 materials CDC was creating were not fully accessible to people with extreme low literacy skills, people who use braille, those who use American Sign Language, and others with accessibility limited by mobility issues. Partners also said that people with disabilities were not always  represented in CDC’s COVID guidance and that other resources might be needed to help PWD understand how to apply the guidance. CDC staff took this idea to CDC Foundation which then funded this project. </a:t>
            </a:r>
          </a:p>
          <a:p>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DA48FFBB-C7DC-40E3-8E2F-936778366D26}" type="slidenum">
              <a:rPr lang="en-US" smtClean="0"/>
              <a:t>1</a:t>
            </a:fld>
            <a:endParaRPr lang="en-US" dirty="0"/>
          </a:p>
        </p:txBody>
      </p:sp>
    </p:spTree>
    <p:extLst>
      <p:ext uri="{BB962C8B-B14F-4D97-AF65-F5344CB8AC3E}">
        <p14:creationId xmlns:p14="http://schemas.microsoft.com/office/powerpoint/2010/main" val="1770239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a:t>
            </a:r>
          </a:p>
        </p:txBody>
      </p:sp>
      <p:sp>
        <p:nvSpPr>
          <p:cNvPr id="4" name="Slide Number Placeholder 3"/>
          <p:cNvSpPr>
            <a:spLocks noGrp="1"/>
          </p:cNvSpPr>
          <p:nvPr>
            <p:ph type="sldNum" sz="quarter" idx="5"/>
          </p:nvPr>
        </p:nvSpPr>
        <p:spPr/>
        <p:txBody>
          <a:bodyPr/>
          <a:lstStyle/>
          <a:p>
            <a:fld id="{DA48FFBB-C7DC-40E3-8E2F-936778366D26}" type="slidenum">
              <a:rPr lang="en-US" smtClean="0"/>
              <a:t>10</a:t>
            </a:fld>
            <a:endParaRPr lang="en-US" dirty="0"/>
          </a:p>
        </p:txBody>
      </p:sp>
    </p:spTree>
    <p:extLst>
      <p:ext uri="{BB962C8B-B14F-4D97-AF65-F5344CB8AC3E}">
        <p14:creationId xmlns:p14="http://schemas.microsoft.com/office/powerpoint/2010/main" val="3759574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a:t>
            </a:r>
          </a:p>
        </p:txBody>
      </p:sp>
      <p:sp>
        <p:nvSpPr>
          <p:cNvPr id="4" name="Slide Number Placeholder 3"/>
          <p:cNvSpPr>
            <a:spLocks noGrp="1"/>
          </p:cNvSpPr>
          <p:nvPr>
            <p:ph type="sldNum" sz="quarter" idx="5"/>
          </p:nvPr>
        </p:nvSpPr>
        <p:spPr/>
        <p:txBody>
          <a:bodyPr/>
          <a:lstStyle/>
          <a:p>
            <a:fld id="{DA48FFBB-C7DC-40E3-8E2F-936778366D26}" type="slidenum">
              <a:rPr lang="en-US" smtClean="0"/>
              <a:t>11</a:t>
            </a:fld>
            <a:endParaRPr lang="en-US" dirty="0"/>
          </a:p>
        </p:txBody>
      </p:sp>
    </p:spTree>
    <p:extLst>
      <p:ext uri="{BB962C8B-B14F-4D97-AF65-F5344CB8AC3E}">
        <p14:creationId xmlns:p14="http://schemas.microsoft.com/office/powerpoint/2010/main" val="1259001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t>
            </a:r>
          </a:p>
        </p:txBody>
      </p:sp>
      <p:sp>
        <p:nvSpPr>
          <p:cNvPr id="4" name="Slide Number Placeholder 3"/>
          <p:cNvSpPr>
            <a:spLocks noGrp="1"/>
          </p:cNvSpPr>
          <p:nvPr>
            <p:ph type="sldNum" sz="quarter" idx="5"/>
          </p:nvPr>
        </p:nvSpPr>
        <p:spPr/>
        <p:txBody>
          <a:bodyPr/>
          <a:lstStyle/>
          <a:p>
            <a:fld id="{DA48FFBB-C7DC-40E3-8E2F-936778366D26}" type="slidenum">
              <a:rPr lang="en-US" smtClean="0"/>
              <a:t>12</a:t>
            </a:fld>
            <a:endParaRPr lang="en-US" dirty="0"/>
          </a:p>
        </p:txBody>
      </p:sp>
    </p:spTree>
    <p:extLst>
      <p:ext uri="{BB962C8B-B14F-4D97-AF65-F5344CB8AC3E}">
        <p14:creationId xmlns:p14="http://schemas.microsoft.com/office/powerpoint/2010/main" val="1577246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a:t>
            </a:r>
          </a:p>
          <a:p>
            <a:endParaRPr lang="en-US" dirty="0"/>
          </a:p>
          <a:p>
            <a:r>
              <a:rPr lang="en-US" dirty="0"/>
              <a:t>The videos should be in native sign language</a:t>
            </a:r>
            <a:r>
              <a:rPr lang="en-US" dirty="0">
                <a:solidFill>
                  <a:prstClr val="black"/>
                </a:solidFill>
              </a:rPr>
              <a:t> more understandable to the deaf population</a:t>
            </a:r>
            <a:r>
              <a:rPr lang="en-US" dirty="0"/>
              <a:t> .  They should not be word-for-word transcriptions of English text.  </a:t>
            </a:r>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A48FFBB-C7DC-40E3-8E2F-936778366D26}" type="slidenum">
              <a:rPr lang="en-US" smtClean="0"/>
              <a:t>13</a:t>
            </a:fld>
            <a:endParaRPr lang="en-US" dirty="0"/>
          </a:p>
        </p:txBody>
      </p:sp>
    </p:spTree>
    <p:extLst>
      <p:ext uri="{BB962C8B-B14F-4D97-AF65-F5344CB8AC3E}">
        <p14:creationId xmlns:p14="http://schemas.microsoft.com/office/powerpoint/2010/main" val="1008056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CIDI’s </a:t>
            </a:r>
            <a:r>
              <a:rPr lang="en-US" dirty="0"/>
              <a:t>braille department is a member of the Braille Association of North America and includes Library of Congress certified transcribers. The department will support the production of CDC guidance in embossed braille for the minority of blind individuals who use it, and will use the websites and partnerships to make digital files easily available to braille users who have refreshable displays.</a:t>
            </a:r>
          </a:p>
        </p:txBody>
      </p:sp>
      <p:sp>
        <p:nvSpPr>
          <p:cNvPr id="4" name="Slide Number Placeholder 3"/>
          <p:cNvSpPr>
            <a:spLocks noGrp="1"/>
          </p:cNvSpPr>
          <p:nvPr>
            <p:ph type="sldNum" sz="quarter" idx="5"/>
          </p:nvPr>
        </p:nvSpPr>
        <p:spPr/>
        <p:txBody>
          <a:bodyPr/>
          <a:lstStyle/>
          <a:p>
            <a:fld id="{6E0474E6-8FD3-492E-9B1F-D35D223C8D4F}" type="slidenum">
              <a:rPr lang="en-US" smtClean="0"/>
              <a:t>14</a:t>
            </a:fld>
            <a:endParaRPr lang="en-US" dirty="0"/>
          </a:p>
        </p:txBody>
      </p:sp>
    </p:spTree>
    <p:extLst>
      <p:ext uri="{BB962C8B-B14F-4D97-AF65-F5344CB8AC3E}">
        <p14:creationId xmlns:p14="http://schemas.microsoft.com/office/powerpoint/2010/main" val="2355093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60475"/>
            <a:ext cx="5759450" cy="3240088"/>
          </a:xfrm>
        </p:spPr>
      </p:sp>
      <p:sp>
        <p:nvSpPr>
          <p:cNvPr id="3" name="Notes Placeholder 2"/>
          <p:cNvSpPr>
            <a:spLocks noGrp="1"/>
          </p:cNvSpPr>
          <p:nvPr>
            <p:ph type="body" idx="1"/>
          </p:nvPr>
        </p:nvSpPr>
        <p:spPr/>
        <p:txBody>
          <a:bodyPr/>
          <a:lstStyle/>
          <a:p>
            <a:pPr defTabSz="966612">
              <a:defRPr/>
            </a:pPr>
            <a:r>
              <a:rPr lang="en-US" dirty="0"/>
              <a:t>CP</a:t>
            </a:r>
          </a:p>
        </p:txBody>
      </p:sp>
      <p:sp>
        <p:nvSpPr>
          <p:cNvPr id="4" name="Slide Number Placeholder 3"/>
          <p:cNvSpPr>
            <a:spLocks noGrp="1"/>
          </p:cNvSpPr>
          <p:nvPr>
            <p:ph type="sldNum" sz="quarter" idx="5"/>
          </p:nvPr>
        </p:nvSpPr>
        <p:spPr/>
        <p:txBody>
          <a:bodyPr/>
          <a:lstStyle/>
          <a:p>
            <a:pPr defTabSz="483306">
              <a:defRPr/>
            </a:pPr>
            <a:fld id="{DA48FFBB-C7DC-40E3-8E2F-936778366D26}" type="slidenum">
              <a:rPr lang="en-US">
                <a:solidFill>
                  <a:prstClr val="black"/>
                </a:solidFill>
                <a:latin typeface="Calibri"/>
              </a:rPr>
              <a:pPr defTabSz="483306">
                <a:defRPr/>
              </a:pPr>
              <a:t>15</a:t>
            </a:fld>
            <a:endParaRPr lang="en-US" dirty="0">
              <a:solidFill>
                <a:prstClr val="black"/>
              </a:solidFill>
              <a:latin typeface="Calibri"/>
            </a:endParaRPr>
          </a:p>
        </p:txBody>
      </p:sp>
    </p:spTree>
    <p:extLst>
      <p:ext uri="{BB962C8B-B14F-4D97-AF65-F5344CB8AC3E}">
        <p14:creationId xmlns:p14="http://schemas.microsoft.com/office/powerpoint/2010/main" val="4240414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t>
            </a:r>
          </a:p>
        </p:txBody>
      </p:sp>
      <p:sp>
        <p:nvSpPr>
          <p:cNvPr id="4" name="Slide Number Placeholder 3"/>
          <p:cNvSpPr>
            <a:spLocks noGrp="1"/>
          </p:cNvSpPr>
          <p:nvPr>
            <p:ph type="sldNum" sz="quarter" idx="5"/>
          </p:nvPr>
        </p:nvSpPr>
        <p:spPr/>
        <p:txBody>
          <a:bodyPr/>
          <a:lstStyle/>
          <a:p>
            <a:fld id="{DA48FFBB-C7DC-40E3-8E2F-936778366D26}" type="slidenum">
              <a:rPr lang="en-US" smtClean="0"/>
              <a:t>16</a:t>
            </a:fld>
            <a:endParaRPr lang="en-US" dirty="0"/>
          </a:p>
        </p:txBody>
      </p:sp>
    </p:spTree>
    <p:extLst>
      <p:ext uri="{BB962C8B-B14F-4D97-AF65-F5344CB8AC3E}">
        <p14:creationId xmlns:p14="http://schemas.microsoft.com/office/powerpoint/2010/main" val="3636193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a:t>
            </a:r>
          </a:p>
        </p:txBody>
      </p:sp>
      <p:sp>
        <p:nvSpPr>
          <p:cNvPr id="4" name="Slide Number Placeholder 3"/>
          <p:cNvSpPr>
            <a:spLocks noGrp="1"/>
          </p:cNvSpPr>
          <p:nvPr>
            <p:ph type="sldNum" sz="quarter" idx="5"/>
          </p:nvPr>
        </p:nvSpPr>
        <p:spPr/>
        <p:txBody>
          <a:bodyPr/>
          <a:lstStyle/>
          <a:p>
            <a:pPr defTabSz="483306">
              <a:defRPr/>
            </a:pPr>
            <a:fld id="{DA48FFBB-C7DC-40E3-8E2F-936778366D26}" type="slidenum">
              <a:rPr lang="en-US">
                <a:solidFill>
                  <a:prstClr val="black"/>
                </a:solidFill>
                <a:latin typeface="Calibri"/>
              </a:rPr>
              <a:pPr defTabSz="483306">
                <a:defRPr/>
              </a:pPr>
              <a:t>17</a:t>
            </a:fld>
            <a:endParaRPr lang="en-US" dirty="0">
              <a:solidFill>
                <a:prstClr val="black"/>
              </a:solidFill>
              <a:latin typeface="Calibri"/>
            </a:endParaRPr>
          </a:p>
        </p:txBody>
      </p:sp>
    </p:spTree>
    <p:extLst>
      <p:ext uri="{BB962C8B-B14F-4D97-AF65-F5344CB8AC3E}">
        <p14:creationId xmlns:p14="http://schemas.microsoft.com/office/powerpoint/2010/main" val="530042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pPr defTabSz="483306">
              <a:defRPr/>
            </a:pPr>
            <a:fld id="{6E0474E6-8FD3-492E-9B1F-D35D223C8D4F}" type="slidenum">
              <a:rPr lang="en-US">
                <a:solidFill>
                  <a:prstClr val="black"/>
                </a:solidFill>
                <a:latin typeface="Calibri" panose="020F0502020204030204"/>
              </a:rPr>
              <a:pPr defTabSz="483306">
                <a:defRPr/>
              </a:pPr>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1622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10"/>
          </p:nvPr>
        </p:nvSpPr>
        <p:spPr/>
        <p:txBody>
          <a:bodyPr/>
          <a:lstStyle/>
          <a:p>
            <a:fld id="{DA48FFBB-C7DC-40E3-8E2F-936778366D26}" type="slidenum">
              <a:rPr lang="en-US" smtClean="0"/>
              <a:t>19</a:t>
            </a:fld>
            <a:endParaRPr lang="en-US" dirty="0"/>
          </a:p>
        </p:txBody>
      </p:sp>
    </p:spTree>
    <p:extLst>
      <p:ext uri="{BB962C8B-B14F-4D97-AF65-F5344CB8AC3E}">
        <p14:creationId xmlns:p14="http://schemas.microsoft.com/office/powerpoint/2010/main" val="194437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Shape 423"/>
          <p:cNvSpPr>
            <a:spLocks noGrp="1" noRot="1" noChangeAspect="1"/>
          </p:cNvSpPr>
          <p:nvPr>
            <p:ph type="sldImg"/>
          </p:nvPr>
        </p:nvSpPr>
        <p:spPr>
          <a:xfrm>
            <a:off x="457200" y="720725"/>
            <a:ext cx="6400800" cy="3600450"/>
          </a:xfrm>
          <a:prstGeom prst="rect">
            <a:avLst/>
          </a:prstGeom>
        </p:spPr>
        <p:txBody>
          <a:bodyPr/>
          <a:lstStyle/>
          <a:p>
            <a:endParaRPr dirty="0"/>
          </a:p>
        </p:txBody>
      </p:sp>
      <p:sp>
        <p:nvSpPr>
          <p:cNvPr id="424" name="Shape 424"/>
          <p:cNvSpPr>
            <a:spLocks noGrp="1"/>
          </p:cNvSpPr>
          <p:nvPr>
            <p:ph type="body" sz="quarter" idx="1"/>
          </p:nvPr>
        </p:nvSpPr>
        <p:spPr>
          <a:prstGeom prst="rect">
            <a:avLst/>
          </a:prstGeom>
        </p:spPr>
        <p:txBody>
          <a:bodyPr/>
          <a:lstStyle/>
          <a:p>
            <a:r>
              <a:rPr dirty="0"/>
              <a:t>CP</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5"/>
          </p:nvPr>
        </p:nvSpPr>
        <p:spPr/>
        <p:txBody>
          <a:bodyPr/>
          <a:lstStyle/>
          <a:p>
            <a:fld id="{DA48FFBB-C7DC-40E3-8E2F-936778366D26}" type="slidenum">
              <a:rPr lang="en-US" smtClean="0"/>
              <a:t>20</a:t>
            </a:fld>
            <a:endParaRPr lang="en-US" dirty="0"/>
          </a:p>
        </p:txBody>
      </p:sp>
    </p:spTree>
    <p:extLst>
      <p:ext uri="{BB962C8B-B14F-4D97-AF65-F5344CB8AC3E}">
        <p14:creationId xmlns:p14="http://schemas.microsoft.com/office/powerpoint/2010/main" val="2891583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t>
            </a:r>
          </a:p>
        </p:txBody>
      </p:sp>
      <p:sp>
        <p:nvSpPr>
          <p:cNvPr id="4" name="Slide Number Placeholder 3"/>
          <p:cNvSpPr>
            <a:spLocks noGrp="1"/>
          </p:cNvSpPr>
          <p:nvPr>
            <p:ph type="sldNum" sz="quarter" idx="5"/>
          </p:nvPr>
        </p:nvSpPr>
        <p:spPr/>
        <p:txBody>
          <a:bodyPr/>
          <a:lstStyle/>
          <a:p>
            <a:fld id="{DA48FFBB-C7DC-40E3-8E2F-936778366D26}" type="slidenum">
              <a:rPr lang="en-US" smtClean="0"/>
              <a:t>21</a:t>
            </a:fld>
            <a:endParaRPr lang="en-US" dirty="0"/>
          </a:p>
        </p:txBody>
      </p:sp>
    </p:spTree>
    <p:extLst>
      <p:ext uri="{BB962C8B-B14F-4D97-AF65-F5344CB8AC3E}">
        <p14:creationId xmlns:p14="http://schemas.microsoft.com/office/powerpoint/2010/main" val="4017700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a:t>
            </a:r>
          </a:p>
        </p:txBody>
      </p:sp>
      <p:sp>
        <p:nvSpPr>
          <p:cNvPr id="4" name="Slide Number Placeholder 3"/>
          <p:cNvSpPr>
            <a:spLocks noGrp="1"/>
          </p:cNvSpPr>
          <p:nvPr>
            <p:ph type="sldNum" sz="quarter" idx="10"/>
          </p:nvPr>
        </p:nvSpPr>
        <p:spPr/>
        <p:txBody>
          <a:bodyPr/>
          <a:lstStyle/>
          <a:p>
            <a:fld id="{DA48FFBB-C7DC-40E3-8E2F-936778366D26}" type="slidenum">
              <a:rPr lang="en-US" smtClean="0"/>
              <a:t>22</a:t>
            </a:fld>
            <a:endParaRPr lang="en-US" dirty="0"/>
          </a:p>
        </p:txBody>
      </p:sp>
    </p:spTree>
    <p:extLst>
      <p:ext uri="{BB962C8B-B14F-4D97-AF65-F5344CB8AC3E}">
        <p14:creationId xmlns:p14="http://schemas.microsoft.com/office/powerpoint/2010/main" val="4002522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48FFBB-C7DC-40E3-8E2F-936778366D26}" type="slidenum">
              <a:rPr lang="en-US" smtClean="0"/>
              <a:t>23</a:t>
            </a:fld>
            <a:endParaRPr lang="en-US" dirty="0"/>
          </a:p>
        </p:txBody>
      </p:sp>
    </p:spTree>
    <p:extLst>
      <p:ext uri="{BB962C8B-B14F-4D97-AF65-F5344CB8AC3E}">
        <p14:creationId xmlns:p14="http://schemas.microsoft.com/office/powerpoint/2010/main" val="2094747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8FFBB-C7DC-40E3-8E2F-936778366D26}" type="slidenum">
              <a:rPr lang="en-US" smtClean="0"/>
              <a:t>24</a:t>
            </a:fld>
            <a:endParaRPr lang="en-US" dirty="0"/>
          </a:p>
        </p:txBody>
      </p:sp>
    </p:spTree>
    <p:extLst>
      <p:ext uri="{BB962C8B-B14F-4D97-AF65-F5344CB8AC3E}">
        <p14:creationId xmlns:p14="http://schemas.microsoft.com/office/powerpoint/2010/main" val="3664332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a:t>
            </a:r>
          </a:p>
          <a:p>
            <a:endParaRPr lang="en-US" dirty="0"/>
          </a:p>
          <a:p>
            <a:r>
              <a:rPr lang="en-US" dirty="0"/>
              <a:t>The Center for Inclusive</a:t>
            </a:r>
            <a:r>
              <a:rPr lang="en-US" baseline="0" dirty="0"/>
              <a:t> Design</a:t>
            </a:r>
            <a:r>
              <a:rPr lang="en-US" dirty="0"/>
              <a:t> and Innovation (CIDI) is a leader in services and accessibility for people with disabilities.  We serve schools, colleges, corporations, agencies, and nonprofit organizations with accessibility consulting, braille services, captioning and described audio services, accessible E-text, and a certified assistive technology team. We serve approximately 70% of the degree-granting postsecondary colleges in the U.S. with these services and our management of the Access Text Network for the Association of American Publishers. Tools for Life, Georgia’s Assistive Technology Act Program, serves all ages and all disabilities in the state. Since 2006, we have directed the National Pass It On Center, providing technical assistance for all 56 states and territories in the safe and effective reutilization of AT for those who are uninsured or underinsured. </a:t>
            </a:r>
          </a:p>
          <a:p>
            <a:endParaRPr lang="en-US" dirty="0"/>
          </a:p>
        </p:txBody>
      </p:sp>
      <p:sp>
        <p:nvSpPr>
          <p:cNvPr id="4" name="Slide Number Placeholder 3"/>
          <p:cNvSpPr>
            <a:spLocks noGrp="1"/>
          </p:cNvSpPr>
          <p:nvPr>
            <p:ph type="sldNum" sz="quarter" idx="5"/>
          </p:nvPr>
        </p:nvSpPr>
        <p:spPr/>
        <p:txBody>
          <a:bodyPr/>
          <a:lstStyle/>
          <a:p>
            <a:fld id="{DA48FFBB-C7DC-40E3-8E2F-936778366D26}" type="slidenum">
              <a:rPr lang="en-US" smtClean="0"/>
              <a:t>3</a:t>
            </a:fld>
            <a:endParaRPr lang="en-US" dirty="0"/>
          </a:p>
        </p:txBody>
      </p:sp>
    </p:spTree>
    <p:extLst>
      <p:ext uri="{BB962C8B-B14F-4D97-AF65-F5344CB8AC3E}">
        <p14:creationId xmlns:p14="http://schemas.microsoft.com/office/powerpoint/2010/main" val="1118395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 CP</a:t>
            </a:r>
          </a:p>
        </p:txBody>
      </p:sp>
      <p:sp>
        <p:nvSpPr>
          <p:cNvPr id="4" name="Slide Number Placeholder 3"/>
          <p:cNvSpPr>
            <a:spLocks noGrp="1"/>
          </p:cNvSpPr>
          <p:nvPr>
            <p:ph type="sldNum" sz="quarter" idx="5"/>
          </p:nvPr>
        </p:nvSpPr>
        <p:spPr/>
        <p:txBody>
          <a:bodyPr/>
          <a:lstStyle/>
          <a:p>
            <a:fld id="{DA48FFBB-C7DC-40E3-8E2F-936778366D26}" type="slidenum">
              <a:rPr lang="en-US" smtClean="0"/>
              <a:t>4</a:t>
            </a:fld>
            <a:endParaRPr lang="en-US" dirty="0"/>
          </a:p>
        </p:txBody>
      </p:sp>
    </p:spTree>
    <p:extLst>
      <p:ext uri="{BB962C8B-B14F-4D97-AF65-F5344CB8AC3E}">
        <p14:creationId xmlns:p14="http://schemas.microsoft.com/office/powerpoint/2010/main" val="1552629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 SAM</a:t>
            </a:r>
          </a:p>
        </p:txBody>
      </p:sp>
      <p:sp>
        <p:nvSpPr>
          <p:cNvPr id="4" name="Slide Number Placeholder 3"/>
          <p:cNvSpPr>
            <a:spLocks noGrp="1"/>
          </p:cNvSpPr>
          <p:nvPr>
            <p:ph type="sldNum" sz="quarter" idx="10"/>
          </p:nvPr>
        </p:nvSpPr>
        <p:spPr/>
        <p:txBody>
          <a:bodyPr/>
          <a:lstStyle/>
          <a:p>
            <a:fld id="{DA48FFBB-C7DC-40E3-8E2F-936778366D26}" type="slidenum">
              <a:rPr lang="en-US" smtClean="0"/>
              <a:t>5</a:t>
            </a:fld>
            <a:endParaRPr lang="en-US" dirty="0"/>
          </a:p>
        </p:txBody>
      </p:sp>
    </p:spTree>
    <p:extLst>
      <p:ext uri="{BB962C8B-B14F-4D97-AF65-F5344CB8AC3E}">
        <p14:creationId xmlns:p14="http://schemas.microsoft.com/office/powerpoint/2010/main" val="2240194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 LIZ SAM</a:t>
            </a:r>
          </a:p>
          <a:p>
            <a:r>
              <a:rPr lang="en-US" dirty="0"/>
              <a:t>We noted the feedback that triggered this partnership with the CDC Foundation.  Our mission is to assist in improving the accessibility of existing materials. </a:t>
            </a:r>
          </a:p>
        </p:txBody>
      </p:sp>
      <p:sp>
        <p:nvSpPr>
          <p:cNvPr id="4" name="Slide Number Placeholder 3"/>
          <p:cNvSpPr>
            <a:spLocks noGrp="1"/>
          </p:cNvSpPr>
          <p:nvPr>
            <p:ph type="sldNum" sz="quarter" idx="5"/>
          </p:nvPr>
        </p:nvSpPr>
        <p:spPr/>
        <p:txBody>
          <a:bodyPr/>
          <a:lstStyle/>
          <a:p>
            <a:fld id="{DA48FFBB-C7DC-40E3-8E2F-936778366D26}" type="slidenum">
              <a:rPr lang="en-US" smtClean="0"/>
              <a:t>6</a:t>
            </a:fld>
            <a:endParaRPr lang="en-US" dirty="0"/>
          </a:p>
        </p:txBody>
      </p:sp>
    </p:spTree>
    <p:extLst>
      <p:ext uri="{BB962C8B-B14F-4D97-AF65-F5344CB8AC3E}">
        <p14:creationId xmlns:p14="http://schemas.microsoft.com/office/powerpoint/2010/main" val="1616384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 LIZ SAM</a:t>
            </a:r>
          </a:p>
          <a:p>
            <a:r>
              <a:rPr lang="en-US" dirty="0"/>
              <a:t>Not all materials that are compliant with Section 508 are accessible to all. Sometimes that requires additional steps. With a partner, we are engaging in the important development of text simplification to reach individuals with extremely low literacy levels.</a:t>
            </a:r>
          </a:p>
        </p:txBody>
      </p:sp>
      <p:sp>
        <p:nvSpPr>
          <p:cNvPr id="4" name="Slide Number Placeholder 3"/>
          <p:cNvSpPr>
            <a:spLocks noGrp="1"/>
          </p:cNvSpPr>
          <p:nvPr>
            <p:ph type="sldNum" sz="quarter" idx="5"/>
          </p:nvPr>
        </p:nvSpPr>
        <p:spPr/>
        <p:txBody>
          <a:bodyPr/>
          <a:lstStyle/>
          <a:p>
            <a:fld id="{DA48FFBB-C7DC-40E3-8E2F-936778366D26}" type="slidenum">
              <a:rPr lang="en-US" smtClean="0"/>
              <a:t>7</a:t>
            </a:fld>
            <a:endParaRPr lang="en-US" dirty="0"/>
          </a:p>
        </p:txBody>
      </p:sp>
    </p:spTree>
    <p:extLst>
      <p:ext uri="{BB962C8B-B14F-4D97-AF65-F5344CB8AC3E}">
        <p14:creationId xmlns:p14="http://schemas.microsoft.com/office/powerpoint/2010/main" val="4236533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 SAM</a:t>
            </a:r>
          </a:p>
        </p:txBody>
      </p:sp>
      <p:sp>
        <p:nvSpPr>
          <p:cNvPr id="4" name="Slide Number Placeholder 3"/>
          <p:cNvSpPr>
            <a:spLocks noGrp="1"/>
          </p:cNvSpPr>
          <p:nvPr>
            <p:ph type="sldNum" sz="quarter" idx="5"/>
          </p:nvPr>
        </p:nvSpPr>
        <p:spPr/>
        <p:txBody>
          <a:bodyPr/>
          <a:lstStyle/>
          <a:p>
            <a:fld id="{DA48FFBB-C7DC-40E3-8E2F-936778366D26}" type="slidenum">
              <a:rPr lang="en-US" smtClean="0"/>
              <a:t>8</a:t>
            </a:fld>
            <a:endParaRPr lang="en-US" dirty="0"/>
          </a:p>
        </p:txBody>
      </p:sp>
    </p:spTree>
    <p:extLst>
      <p:ext uri="{BB962C8B-B14F-4D97-AF65-F5344CB8AC3E}">
        <p14:creationId xmlns:p14="http://schemas.microsoft.com/office/powerpoint/2010/main" val="4236533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a:t>
            </a:r>
          </a:p>
        </p:txBody>
      </p:sp>
      <p:sp>
        <p:nvSpPr>
          <p:cNvPr id="4" name="Slide Number Placeholder 3"/>
          <p:cNvSpPr>
            <a:spLocks noGrp="1"/>
          </p:cNvSpPr>
          <p:nvPr>
            <p:ph type="sldNum" sz="quarter" idx="5"/>
          </p:nvPr>
        </p:nvSpPr>
        <p:spPr/>
        <p:txBody>
          <a:bodyPr/>
          <a:lstStyle/>
          <a:p>
            <a:fld id="{DA48FFBB-C7DC-40E3-8E2F-936778366D26}" type="slidenum">
              <a:rPr lang="en-US" smtClean="0"/>
              <a:t>9</a:t>
            </a:fld>
            <a:endParaRPr lang="en-US" dirty="0"/>
          </a:p>
        </p:txBody>
      </p:sp>
    </p:spTree>
    <p:extLst>
      <p:ext uri="{BB962C8B-B14F-4D97-AF65-F5344CB8AC3E}">
        <p14:creationId xmlns:p14="http://schemas.microsoft.com/office/powerpoint/2010/main" val="312873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24461" y="3793068"/>
            <a:ext cx="6795913" cy="1684868"/>
          </a:xfrm>
          <a:prstGeom prst="rect">
            <a:avLst/>
          </a:prstGeom>
        </p:spPr>
        <p:txBody>
          <a:bodyPr>
            <a:noAutofit/>
          </a:bodyPr>
          <a:lstStyle>
            <a:lvl1pPr marL="0" indent="0" algn="l">
              <a:lnSpc>
                <a:spcPts val="3600"/>
              </a:lnSpc>
              <a:buNone/>
              <a:defRPr sz="2800" b="0" cap="none" spc="0" baseline="0">
                <a:solidFill>
                  <a:schemeClr val="tx1">
                    <a:lumMod val="50000"/>
                    <a:lumOff val="50000"/>
                  </a:schemeClr>
                </a:solidFill>
                <a:latin typeface="+mn-lt"/>
                <a:ea typeface="Roboto Condensed Light" pitchFamily="2"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Title 1">
            <a:extLst>
              <a:ext uri="{FF2B5EF4-FFF2-40B4-BE49-F238E27FC236}">
                <a16:creationId xmlns:a16="http://schemas.microsoft.com/office/drawing/2014/main" id="{F17EE9D9-49A7-AE42-84D1-352EBEE407C2}"/>
              </a:ext>
            </a:extLst>
          </p:cNvPr>
          <p:cNvSpPr>
            <a:spLocks noGrp="1"/>
          </p:cNvSpPr>
          <p:nvPr>
            <p:ph type="ctrTitle"/>
          </p:nvPr>
        </p:nvSpPr>
        <p:spPr>
          <a:xfrm>
            <a:off x="4024462" y="333633"/>
            <a:ext cx="6795913" cy="3459435"/>
          </a:xfrm>
          <a:prstGeom prst="rect">
            <a:avLst/>
          </a:prstGeom>
        </p:spPr>
        <p:txBody>
          <a:bodyPr anchor="b" anchorCtr="0">
            <a:normAutofit/>
          </a:bodyPr>
          <a:lstStyle>
            <a:lvl1pPr algn="l">
              <a:lnSpc>
                <a:spcPts val="4800"/>
              </a:lnSpc>
              <a:defRPr sz="4200" b="1" cap="none" spc="0" baseline="0">
                <a:solidFill>
                  <a:srgbClr val="A7934B"/>
                </a:solidFill>
                <a:latin typeface="+mn-lt"/>
                <a:ea typeface="Roboto" panose="02000000000000000000" pitchFamily="2" charset="0"/>
                <a:cs typeface="Roboto" panose="02000000000000000000"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102725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DA8079-4F60-D34B-96A4-C32E3C6A4A6C}"/>
              </a:ext>
            </a:extLst>
          </p:cNvPr>
          <p:cNvSpPr>
            <a:spLocks noGrp="1"/>
          </p:cNvSpPr>
          <p:nvPr>
            <p:ph type="title" orient="vert"/>
          </p:nvPr>
        </p:nvSpPr>
        <p:spPr>
          <a:xfrm>
            <a:off x="9182101" y="365125"/>
            <a:ext cx="2628900" cy="5811838"/>
          </a:xfrm>
          <a:prstGeom prst="rect">
            <a:avLst/>
          </a:prstGeo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0213FC5-8FDB-D640-8F18-46D09DD7FDA5}"/>
              </a:ext>
            </a:extLst>
          </p:cNvPr>
          <p:cNvSpPr>
            <a:spLocks noGrp="1"/>
          </p:cNvSpPr>
          <p:nvPr>
            <p:ph type="body" orient="vert" idx="1"/>
          </p:nvPr>
        </p:nvSpPr>
        <p:spPr>
          <a:xfrm>
            <a:off x="381001" y="365125"/>
            <a:ext cx="88011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89F9D1-30A5-3C44-9E01-F570121CC3F9}"/>
              </a:ext>
            </a:extLst>
          </p:cNvPr>
          <p:cNvSpPr>
            <a:spLocks noGrp="1"/>
          </p:cNvSpPr>
          <p:nvPr>
            <p:ph type="dt" sz="half" idx="10"/>
          </p:nvPr>
        </p:nvSpPr>
        <p:spPr/>
        <p:txBody>
          <a:bodyPr/>
          <a:lstStyle/>
          <a:p>
            <a:fld id="{F0E182A6-1C71-4AD0-A45C-E15506651368}" type="datetime1">
              <a:rPr lang="en-US" smtClean="0"/>
              <a:t>2/10/2021</a:t>
            </a:fld>
            <a:endParaRPr lang="en-US" dirty="0"/>
          </a:p>
        </p:txBody>
      </p:sp>
      <p:sp>
        <p:nvSpPr>
          <p:cNvPr id="5" name="Footer Placeholder 4">
            <a:extLst>
              <a:ext uri="{FF2B5EF4-FFF2-40B4-BE49-F238E27FC236}">
                <a16:creationId xmlns:a16="http://schemas.microsoft.com/office/drawing/2014/main" id="{F4AC5DF8-E50D-1745-97C5-A23C0E511C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2D20E1-9670-8A49-9442-60CC23074B66}"/>
              </a:ext>
            </a:extLst>
          </p:cNvPr>
          <p:cNvSpPr>
            <a:spLocks noGrp="1"/>
          </p:cNvSpPr>
          <p:nvPr>
            <p:ph type="sldNum" sz="quarter" idx="12"/>
          </p:nvPr>
        </p:nvSpPr>
        <p:spPr/>
        <p:txBody>
          <a:bodyPr/>
          <a:lstStyle/>
          <a:p>
            <a:fld id="{AE678206-0642-9F48-9727-6B519CB285FA}" type="slidenum">
              <a:rPr lang="en-US" smtClean="0"/>
              <a:t>‹#›</a:t>
            </a:fld>
            <a:endParaRPr lang="en-US" dirty="0"/>
          </a:p>
        </p:txBody>
      </p:sp>
    </p:spTree>
    <p:extLst>
      <p:ext uri="{BB962C8B-B14F-4D97-AF65-F5344CB8AC3E}">
        <p14:creationId xmlns:p14="http://schemas.microsoft.com/office/powerpoint/2010/main" val="19986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FBEFA-1B24-BD40-967B-224093822B35}"/>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128C1E-32D8-CF48-A92C-E6AC112D0D06}"/>
              </a:ext>
            </a:extLst>
          </p:cNvPr>
          <p:cNvSpPr>
            <a:spLocks noGrp="1"/>
          </p:cNvSpPr>
          <p:nvPr>
            <p:ph type="dt" sz="half" idx="10"/>
          </p:nvPr>
        </p:nvSpPr>
        <p:spPr/>
        <p:txBody>
          <a:bodyPr/>
          <a:lstStyle/>
          <a:p>
            <a:fld id="{E8B96316-0966-4055-885A-6DAFD545EBA5}" type="datetime1">
              <a:rPr lang="en-US" smtClean="0"/>
              <a:t>2/10/2021</a:t>
            </a:fld>
            <a:endParaRPr lang="en-US" dirty="0"/>
          </a:p>
        </p:txBody>
      </p:sp>
      <p:sp>
        <p:nvSpPr>
          <p:cNvPr id="5" name="Footer Placeholder 4">
            <a:extLst>
              <a:ext uri="{FF2B5EF4-FFF2-40B4-BE49-F238E27FC236}">
                <a16:creationId xmlns:a16="http://schemas.microsoft.com/office/drawing/2014/main" id="{3B7E5600-2DCC-EB44-9203-121C72C9B7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2FBA1A-F7CC-514B-BEB5-104BA2E09E1E}"/>
              </a:ext>
            </a:extLst>
          </p:cNvPr>
          <p:cNvSpPr>
            <a:spLocks noGrp="1"/>
          </p:cNvSpPr>
          <p:nvPr>
            <p:ph type="sldNum" sz="quarter" idx="12"/>
          </p:nvPr>
        </p:nvSpPr>
        <p:spPr/>
        <p:txBody>
          <a:bodyPr/>
          <a:lstStyle/>
          <a:p>
            <a:fld id="{AE678206-0642-9F48-9727-6B519CB285FA}" type="slidenum">
              <a:rPr lang="en-US" smtClean="0"/>
              <a:t>‹#›</a:t>
            </a:fld>
            <a:endParaRPr lang="en-US" dirty="0"/>
          </a:p>
        </p:txBody>
      </p:sp>
      <p:sp>
        <p:nvSpPr>
          <p:cNvPr id="7" name="Title Placeholder 1">
            <a:extLst>
              <a:ext uri="{FF2B5EF4-FFF2-40B4-BE49-F238E27FC236}">
                <a16:creationId xmlns:a16="http://schemas.microsoft.com/office/drawing/2014/main" id="{D1CD0E1A-EFF5-9943-8AA6-521A2B23E647}"/>
              </a:ext>
            </a:extLst>
          </p:cNvPr>
          <p:cNvSpPr>
            <a:spLocks noGrp="1"/>
          </p:cNvSpPr>
          <p:nvPr>
            <p:ph type="title"/>
          </p:nvPr>
        </p:nvSpPr>
        <p:spPr>
          <a:xfrm>
            <a:off x="381000" y="200722"/>
            <a:ext cx="11430000" cy="101476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12142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B768D-628B-BB40-BEE5-32E27182F2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DA323E-BF1A-8C44-9650-0F8A4E12DCC0}"/>
              </a:ext>
            </a:extLst>
          </p:cNvPr>
          <p:cNvSpPr>
            <a:spLocks noGrp="1"/>
          </p:cNvSpPr>
          <p:nvPr>
            <p:ph sz="half" idx="1"/>
          </p:nvPr>
        </p:nvSpPr>
        <p:spPr>
          <a:xfrm>
            <a:off x="379048" y="1215483"/>
            <a:ext cx="5615353" cy="49614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71EEF26-478D-684B-BFF1-D8FD9BE7D5F9}"/>
              </a:ext>
            </a:extLst>
          </p:cNvPr>
          <p:cNvSpPr>
            <a:spLocks noGrp="1"/>
          </p:cNvSpPr>
          <p:nvPr>
            <p:ph sz="half" idx="2"/>
          </p:nvPr>
        </p:nvSpPr>
        <p:spPr>
          <a:xfrm>
            <a:off x="6197600" y="1215483"/>
            <a:ext cx="5613400" cy="49614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5ABF72E-E074-E741-8514-3417AC9D80AB}"/>
              </a:ext>
            </a:extLst>
          </p:cNvPr>
          <p:cNvSpPr>
            <a:spLocks noGrp="1"/>
          </p:cNvSpPr>
          <p:nvPr>
            <p:ph type="dt" sz="half" idx="10"/>
          </p:nvPr>
        </p:nvSpPr>
        <p:spPr/>
        <p:txBody>
          <a:bodyPr/>
          <a:lstStyle/>
          <a:p>
            <a:fld id="{F906781B-AE35-45F7-A741-798BEE317F76}" type="datetime1">
              <a:rPr lang="en-US" smtClean="0"/>
              <a:t>2/10/2021</a:t>
            </a:fld>
            <a:endParaRPr lang="en-US" dirty="0"/>
          </a:p>
        </p:txBody>
      </p:sp>
      <p:sp>
        <p:nvSpPr>
          <p:cNvPr id="6" name="Footer Placeholder 5">
            <a:extLst>
              <a:ext uri="{FF2B5EF4-FFF2-40B4-BE49-F238E27FC236}">
                <a16:creationId xmlns:a16="http://schemas.microsoft.com/office/drawing/2014/main" id="{23752637-104D-064E-9B91-0BC72B6E104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44C3EF-E136-164D-954C-112EADD99ADD}"/>
              </a:ext>
            </a:extLst>
          </p:cNvPr>
          <p:cNvSpPr>
            <a:spLocks noGrp="1"/>
          </p:cNvSpPr>
          <p:nvPr>
            <p:ph type="sldNum" sz="quarter" idx="12"/>
          </p:nvPr>
        </p:nvSpPr>
        <p:spPr/>
        <p:txBody>
          <a:bodyPr/>
          <a:lstStyle/>
          <a:p>
            <a:fld id="{AE678206-0642-9F48-9727-6B519CB285FA}" type="slidenum">
              <a:rPr lang="en-US" smtClean="0"/>
              <a:t>‹#›</a:t>
            </a:fld>
            <a:endParaRPr lang="en-US" dirty="0"/>
          </a:p>
        </p:txBody>
      </p:sp>
    </p:spTree>
    <p:extLst>
      <p:ext uri="{BB962C8B-B14F-4D97-AF65-F5344CB8AC3E}">
        <p14:creationId xmlns:p14="http://schemas.microsoft.com/office/powerpoint/2010/main" val="2714260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310077-12D2-2D4D-8F51-D9CB6B044F9B}"/>
              </a:ext>
            </a:extLst>
          </p:cNvPr>
          <p:cNvSpPr>
            <a:spLocks noGrp="1"/>
          </p:cNvSpPr>
          <p:nvPr>
            <p:ph type="body" idx="1"/>
          </p:nvPr>
        </p:nvSpPr>
        <p:spPr>
          <a:xfrm>
            <a:off x="381001" y="1235113"/>
            <a:ext cx="56176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0DF7D1-4D77-4C46-B579-F5861C7459AC}"/>
              </a:ext>
            </a:extLst>
          </p:cNvPr>
          <p:cNvSpPr>
            <a:spLocks noGrp="1"/>
          </p:cNvSpPr>
          <p:nvPr>
            <p:ph sz="half" idx="2"/>
          </p:nvPr>
        </p:nvSpPr>
        <p:spPr>
          <a:xfrm>
            <a:off x="381001" y="2078657"/>
            <a:ext cx="5617633" cy="411100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A19A1FD-16BD-7B41-8D0F-269780D1BBDC}"/>
              </a:ext>
            </a:extLst>
          </p:cNvPr>
          <p:cNvSpPr>
            <a:spLocks noGrp="1"/>
          </p:cNvSpPr>
          <p:nvPr>
            <p:ph type="body" sz="quarter" idx="3"/>
          </p:nvPr>
        </p:nvSpPr>
        <p:spPr>
          <a:xfrm>
            <a:off x="6172200" y="1235113"/>
            <a:ext cx="5638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BAF2E0-F5E8-3946-89DE-62BFD441B2F1}"/>
              </a:ext>
            </a:extLst>
          </p:cNvPr>
          <p:cNvSpPr>
            <a:spLocks noGrp="1"/>
          </p:cNvSpPr>
          <p:nvPr>
            <p:ph sz="quarter" idx="4"/>
          </p:nvPr>
        </p:nvSpPr>
        <p:spPr>
          <a:xfrm>
            <a:off x="6172200" y="2078657"/>
            <a:ext cx="5638800" cy="411100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F5BD322-BC93-4244-92C5-7651A7979906}"/>
              </a:ext>
            </a:extLst>
          </p:cNvPr>
          <p:cNvSpPr>
            <a:spLocks noGrp="1"/>
          </p:cNvSpPr>
          <p:nvPr>
            <p:ph type="dt" sz="half" idx="10"/>
          </p:nvPr>
        </p:nvSpPr>
        <p:spPr/>
        <p:txBody>
          <a:bodyPr/>
          <a:lstStyle/>
          <a:p>
            <a:fld id="{4A0C15AD-6A5C-4096-98B7-824C6CABD849}" type="datetime1">
              <a:rPr lang="en-US" smtClean="0"/>
              <a:t>2/10/2021</a:t>
            </a:fld>
            <a:endParaRPr lang="en-US" dirty="0"/>
          </a:p>
        </p:txBody>
      </p:sp>
      <p:sp>
        <p:nvSpPr>
          <p:cNvPr id="8" name="Footer Placeholder 7">
            <a:extLst>
              <a:ext uri="{FF2B5EF4-FFF2-40B4-BE49-F238E27FC236}">
                <a16:creationId xmlns:a16="http://schemas.microsoft.com/office/drawing/2014/main" id="{9DE79E3B-E843-6343-9ECC-916F6A2E3E5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3D151B-D611-8446-9323-A31F43088641}"/>
              </a:ext>
            </a:extLst>
          </p:cNvPr>
          <p:cNvSpPr>
            <a:spLocks noGrp="1"/>
          </p:cNvSpPr>
          <p:nvPr>
            <p:ph type="sldNum" sz="quarter" idx="12"/>
          </p:nvPr>
        </p:nvSpPr>
        <p:spPr/>
        <p:txBody>
          <a:bodyPr/>
          <a:lstStyle/>
          <a:p>
            <a:fld id="{AE678206-0642-9F48-9727-6B519CB285FA}" type="slidenum">
              <a:rPr lang="en-US" smtClean="0"/>
              <a:t>‹#›</a:t>
            </a:fld>
            <a:endParaRPr lang="en-US" dirty="0"/>
          </a:p>
        </p:txBody>
      </p:sp>
      <p:sp>
        <p:nvSpPr>
          <p:cNvPr id="10" name="Title Placeholder 1">
            <a:extLst>
              <a:ext uri="{FF2B5EF4-FFF2-40B4-BE49-F238E27FC236}">
                <a16:creationId xmlns:a16="http://schemas.microsoft.com/office/drawing/2014/main" id="{419FCA3D-219A-9547-A7A7-4EB9BE7DD721}"/>
              </a:ext>
            </a:extLst>
          </p:cNvPr>
          <p:cNvSpPr>
            <a:spLocks noGrp="1"/>
          </p:cNvSpPr>
          <p:nvPr>
            <p:ph type="title"/>
          </p:nvPr>
        </p:nvSpPr>
        <p:spPr>
          <a:xfrm>
            <a:off x="381000" y="200722"/>
            <a:ext cx="11430000" cy="101476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736605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5170-396F-CE4F-A0AB-300CE9708E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A6F2CA-2DD1-AF41-91EF-4D055700CA01}"/>
              </a:ext>
            </a:extLst>
          </p:cNvPr>
          <p:cNvSpPr>
            <a:spLocks noGrp="1"/>
          </p:cNvSpPr>
          <p:nvPr>
            <p:ph type="dt" sz="half" idx="10"/>
          </p:nvPr>
        </p:nvSpPr>
        <p:spPr/>
        <p:txBody>
          <a:bodyPr/>
          <a:lstStyle/>
          <a:p>
            <a:fld id="{A0931F3C-AA8B-4774-A55B-DF938A9036AD}" type="datetime1">
              <a:rPr lang="en-US" smtClean="0"/>
              <a:t>2/10/2021</a:t>
            </a:fld>
            <a:endParaRPr lang="en-US" dirty="0"/>
          </a:p>
        </p:txBody>
      </p:sp>
      <p:sp>
        <p:nvSpPr>
          <p:cNvPr id="4" name="Footer Placeholder 3">
            <a:extLst>
              <a:ext uri="{FF2B5EF4-FFF2-40B4-BE49-F238E27FC236}">
                <a16:creationId xmlns:a16="http://schemas.microsoft.com/office/drawing/2014/main" id="{07635E81-A1AE-8442-89DE-148AC4FCDA2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F7583BD-E195-8D45-B88C-3F15BB700766}"/>
              </a:ext>
            </a:extLst>
          </p:cNvPr>
          <p:cNvSpPr>
            <a:spLocks noGrp="1"/>
          </p:cNvSpPr>
          <p:nvPr>
            <p:ph type="sldNum" sz="quarter" idx="12"/>
          </p:nvPr>
        </p:nvSpPr>
        <p:spPr/>
        <p:txBody>
          <a:bodyPr/>
          <a:lstStyle/>
          <a:p>
            <a:fld id="{AE678206-0642-9F48-9727-6B519CB285FA}" type="slidenum">
              <a:rPr lang="en-US" smtClean="0"/>
              <a:t>‹#›</a:t>
            </a:fld>
            <a:endParaRPr lang="en-US" dirty="0"/>
          </a:p>
        </p:txBody>
      </p:sp>
    </p:spTree>
    <p:extLst>
      <p:ext uri="{BB962C8B-B14F-4D97-AF65-F5344CB8AC3E}">
        <p14:creationId xmlns:p14="http://schemas.microsoft.com/office/powerpoint/2010/main" val="3439837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AE419-AE08-F348-87A6-E9445B339E62}"/>
              </a:ext>
            </a:extLst>
          </p:cNvPr>
          <p:cNvSpPr>
            <a:spLocks noGrp="1"/>
          </p:cNvSpPr>
          <p:nvPr>
            <p:ph type="dt" sz="half" idx="10"/>
          </p:nvPr>
        </p:nvSpPr>
        <p:spPr/>
        <p:txBody>
          <a:bodyPr/>
          <a:lstStyle/>
          <a:p>
            <a:fld id="{B30478F6-23FF-4E92-92D7-ED85D4FFC73E}" type="datetime1">
              <a:rPr lang="en-US" smtClean="0"/>
              <a:t>2/10/2021</a:t>
            </a:fld>
            <a:endParaRPr lang="en-US" dirty="0"/>
          </a:p>
        </p:txBody>
      </p:sp>
      <p:sp>
        <p:nvSpPr>
          <p:cNvPr id="3" name="Footer Placeholder 2">
            <a:extLst>
              <a:ext uri="{FF2B5EF4-FFF2-40B4-BE49-F238E27FC236}">
                <a16:creationId xmlns:a16="http://schemas.microsoft.com/office/drawing/2014/main" id="{C4F02ABE-49F8-8E43-8B96-1F432917E9B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D30AFCF-7504-9244-8529-F384A6BDB3AB}"/>
              </a:ext>
            </a:extLst>
          </p:cNvPr>
          <p:cNvSpPr>
            <a:spLocks noGrp="1"/>
          </p:cNvSpPr>
          <p:nvPr>
            <p:ph type="sldNum" sz="quarter" idx="12"/>
          </p:nvPr>
        </p:nvSpPr>
        <p:spPr/>
        <p:txBody>
          <a:bodyPr/>
          <a:lstStyle/>
          <a:p>
            <a:fld id="{AE678206-0642-9F48-9727-6B519CB285FA}" type="slidenum">
              <a:rPr lang="en-US" smtClean="0"/>
              <a:t>‹#›</a:t>
            </a:fld>
            <a:endParaRPr lang="en-US" dirty="0"/>
          </a:p>
        </p:txBody>
      </p:sp>
    </p:spTree>
    <p:extLst>
      <p:ext uri="{BB962C8B-B14F-4D97-AF65-F5344CB8AC3E}">
        <p14:creationId xmlns:p14="http://schemas.microsoft.com/office/powerpoint/2010/main" val="2719785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EC417-39B3-8947-8902-0153B5002093}"/>
              </a:ext>
            </a:extLst>
          </p:cNvPr>
          <p:cNvSpPr>
            <a:spLocks noGrp="1"/>
          </p:cNvSpPr>
          <p:nvPr>
            <p:ph type="title"/>
          </p:nvPr>
        </p:nvSpPr>
        <p:spPr>
          <a:xfrm>
            <a:off x="381001" y="457200"/>
            <a:ext cx="393276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790FAD0-D969-274E-8AC0-FC5A894FB3FE}"/>
              </a:ext>
            </a:extLst>
          </p:cNvPr>
          <p:cNvSpPr>
            <a:spLocks noGrp="1"/>
          </p:cNvSpPr>
          <p:nvPr>
            <p:ph idx="1"/>
          </p:nvPr>
        </p:nvSpPr>
        <p:spPr>
          <a:xfrm>
            <a:off x="4313768" y="457201"/>
            <a:ext cx="7497233"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05FBC2C-9388-6049-AEF3-C1606676A7E6}"/>
              </a:ext>
            </a:extLst>
          </p:cNvPr>
          <p:cNvSpPr>
            <a:spLocks noGrp="1"/>
          </p:cNvSpPr>
          <p:nvPr>
            <p:ph type="body" sz="half" idx="2"/>
          </p:nvPr>
        </p:nvSpPr>
        <p:spPr>
          <a:xfrm>
            <a:off x="381001" y="2274849"/>
            <a:ext cx="3932767" cy="35941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0AEA470E-5CA9-A545-B98E-1EFAA05E8BF1}"/>
              </a:ext>
            </a:extLst>
          </p:cNvPr>
          <p:cNvSpPr>
            <a:spLocks noGrp="1"/>
          </p:cNvSpPr>
          <p:nvPr>
            <p:ph type="dt" sz="half" idx="10"/>
          </p:nvPr>
        </p:nvSpPr>
        <p:spPr/>
        <p:txBody>
          <a:bodyPr/>
          <a:lstStyle/>
          <a:p>
            <a:fld id="{249106AB-36FF-4EAF-9FC7-1751DBC5CC88}" type="datetime1">
              <a:rPr lang="en-US" smtClean="0"/>
              <a:t>2/10/2021</a:t>
            </a:fld>
            <a:endParaRPr lang="en-US" dirty="0"/>
          </a:p>
        </p:txBody>
      </p:sp>
      <p:sp>
        <p:nvSpPr>
          <p:cNvPr id="6" name="Footer Placeholder 5">
            <a:extLst>
              <a:ext uri="{FF2B5EF4-FFF2-40B4-BE49-F238E27FC236}">
                <a16:creationId xmlns:a16="http://schemas.microsoft.com/office/drawing/2014/main" id="{E99ABCA5-3B76-9E47-892E-A475FC83C7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8F5A757-8D62-3444-9BDB-1CB584B73545}"/>
              </a:ext>
            </a:extLst>
          </p:cNvPr>
          <p:cNvSpPr>
            <a:spLocks noGrp="1"/>
          </p:cNvSpPr>
          <p:nvPr>
            <p:ph type="sldNum" sz="quarter" idx="12"/>
          </p:nvPr>
        </p:nvSpPr>
        <p:spPr/>
        <p:txBody>
          <a:bodyPr/>
          <a:lstStyle/>
          <a:p>
            <a:fld id="{AE678206-0642-9F48-9727-6B519CB285FA}" type="slidenum">
              <a:rPr lang="en-US" smtClean="0"/>
              <a:t>‹#›</a:t>
            </a:fld>
            <a:endParaRPr lang="en-US" dirty="0"/>
          </a:p>
        </p:txBody>
      </p:sp>
    </p:spTree>
    <p:extLst>
      <p:ext uri="{BB962C8B-B14F-4D97-AF65-F5344CB8AC3E}">
        <p14:creationId xmlns:p14="http://schemas.microsoft.com/office/powerpoint/2010/main" val="3840547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8E57A-36CB-814D-B1A5-9012A244B555}"/>
              </a:ext>
            </a:extLst>
          </p:cNvPr>
          <p:cNvSpPr>
            <a:spLocks noGrp="1"/>
          </p:cNvSpPr>
          <p:nvPr>
            <p:ph type="title"/>
          </p:nvPr>
        </p:nvSpPr>
        <p:spPr>
          <a:xfrm>
            <a:off x="381001" y="457200"/>
            <a:ext cx="393276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5D3259A3-587A-6D4A-AEF8-E4225996F750}"/>
              </a:ext>
            </a:extLst>
          </p:cNvPr>
          <p:cNvSpPr>
            <a:spLocks noGrp="1"/>
          </p:cNvSpPr>
          <p:nvPr>
            <p:ph type="pic" idx="1"/>
          </p:nvPr>
        </p:nvSpPr>
        <p:spPr>
          <a:xfrm>
            <a:off x="4313768" y="457201"/>
            <a:ext cx="7497233"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4AC1918-55BE-A644-8FDC-9E18F9A994B4}"/>
              </a:ext>
            </a:extLst>
          </p:cNvPr>
          <p:cNvSpPr>
            <a:spLocks noGrp="1"/>
          </p:cNvSpPr>
          <p:nvPr>
            <p:ph type="body" sz="half" idx="2"/>
          </p:nvPr>
        </p:nvSpPr>
        <p:spPr>
          <a:xfrm>
            <a:off x="381001" y="2274849"/>
            <a:ext cx="3932767" cy="35941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9B9DD8F2-DDA7-354F-9FEA-A07E773A64F1}"/>
              </a:ext>
            </a:extLst>
          </p:cNvPr>
          <p:cNvSpPr>
            <a:spLocks noGrp="1"/>
          </p:cNvSpPr>
          <p:nvPr>
            <p:ph type="dt" sz="half" idx="10"/>
          </p:nvPr>
        </p:nvSpPr>
        <p:spPr/>
        <p:txBody>
          <a:bodyPr/>
          <a:lstStyle/>
          <a:p>
            <a:fld id="{FF0B9892-B915-4BEB-9D07-DF2898A31577}" type="datetime1">
              <a:rPr lang="en-US" smtClean="0"/>
              <a:t>2/10/2021</a:t>
            </a:fld>
            <a:endParaRPr lang="en-US" dirty="0"/>
          </a:p>
        </p:txBody>
      </p:sp>
      <p:sp>
        <p:nvSpPr>
          <p:cNvPr id="6" name="Footer Placeholder 5">
            <a:extLst>
              <a:ext uri="{FF2B5EF4-FFF2-40B4-BE49-F238E27FC236}">
                <a16:creationId xmlns:a16="http://schemas.microsoft.com/office/drawing/2014/main" id="{57F10CDF-1139-2249-8F5E-3E7043CC18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3F2438-4A98-5A4C-9057-FC3F0CBCD520}"/>
              </a:ext>
            </a:extLst>
          </p:cNvPr>
          <p:cNvSpPr>
            <a:spLocks noGrp="1"/>
          </p:cNvSpPr>
          <p:nvPr>
            <p:ph type="sldNum" sz="quarter" idx="12"/>
          </p:nvPr>
        </p:nvSpPr>
        <p:spPr/>
        <p:txBody>
          <a:bodyPr/>
          <a:lstStyle/>
          <a:p>
            <a:fld id="{AE678206-0642-9F48-9727-6B519CB285FA}" type="slidenum">
              <a:rPr lang="en-US" smtClean="0"/>
              <a:t>‹#›</a:t>
            </a:fld>
            <a:endParaRPr lang="en-US" dirty="0"/>
          </a:p>
        </p:txBody>
      </p:sp>
    </p:spTree>
    <p:extLst>
      <p:ext uri="{BB962C8B-B14F-4D97-AF65-F5344CB8AC3E}">
        <p14:creationId xmlns:p14="http://schemas.microsoft.com/office/powerpoint/2010/main" val="227081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886C1-1209-CD40-86E4-C72B7974BE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157BF9-8D1A-FD41-A037-BF729754D1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231DA-AB5C-C240-9332-9CC3D46A81BD}"/>
              </a:ext>
            </a:extLst>
          </p:cNvPr>
          <p:cNvSpPr>
            <a:spLocks noGrp="1"/>
          </p:cNvSpPr>
          <p:nvPr>
            <p:ph type="dt" sz="half" idx="10"/>
          </p:nvPr>
        </p:nvSpPr>
        <p:spPr/>
        <p:txBody>
          <a:bodyPr/>
          <a:lstStyle/>
          <a:p>
            <a:fld id="{1FFA1201-AB27-45D7-A080-F3CC5FF6C21E}" type="datetime1">
              <a:rPr lang="en-US" smtClean="0"/>
              <a:t>2/10/2021</a:t>
            </a:fld>
            <a:endParaRPr lang="en-US" dirty="0"/>
          </a:p>
        </p:txBody>
      </p:sp>
      <p:sp>
        <p:nvSpPr>
          <p:cNvPr id="5" name="Footer Placeholder 4">
            <a:extLst>
              <a:ext uri="{FF2B5EF4-FFF2-40B4-BE49-F238E27FC236}">
                <a16:creationId xmlns:a16="http://schemas.microsoft.com/office/drawing/2014/main" id="{3067AB74-A3C5-CF45-A5A3-124A94D150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F83F40-6572-9341-AE1A-0342450A98AB}"/>
              </a:ext>
            </a:extLst>
          </p:cNvPr>
          <p:cNvSpPr>
            <a:spLocks noGrp="1"/>
          </p:cNvSpPr>
          <p:nvPr>
            <p:ph type="sldNum" sz="quarter" idx="12"/>
          </p:nvPr>
        </p:nvSpPr>
        <p:spPr/>
        <p:txBody>
          <a:bodyPr/>
          <a:lstStyle/>
          <a:p>
            <a:fld id="{AE678206-0642-9F48-9727-6B519CB285FA}" type="slidenum">
              <a:rPr lang="en-US" smtClean="0"/>
              <a:t>‹#›</a:t>
            </a:fld>
            <a:endParaRPr lang="en-US" dirty="0"/>
          </a:p>
        </p:txBody>
      </p:sp>
    </p:spTree>
    <p:extLst>
      <p:ext uri="{BB962C8B-B14F-4D97-AF65-F5344CB8AC3E}">
        <p14:creationId xmlns:p14="http://schemas.microsoft.com/office/powerpoint/2010/main" val="584461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DA8079-4F60-D34B-96A4-C32E3C6A4A6C}"/>
              </a:ext>
            </a:extLst>
          </p:cNvPr>
          <p:cNvSpPr>
            <a:spLocks noGrp="1"/>
          </p:cNvSpPr>
          <p:nvPr>
            <p:ph type="title" orient="vert"/>
          </p:nvPr>
        </p:nvSpPr>
        <p:spPr>
          <a:xfrm>
            <a:off x="9182101"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0213FC5-8FDB-D640-8F18-46D09DD7FDA5}"/>
              </a:ext>
            </a:extLst>
          </p:cNvPr>
          <p:cNvSpPr>
            <a:spLocks noGrp="1"/>
          </p:cNvSpPr>
          <p:nvPr>
            <p:ph type="body" orient="vert" idx="1"/>
          </p:nvPr>
        </p:nvSpPr>
        <p:spPr>
          <a:xfrm>
            <a:off x="381001" y="365125"/>
            <a:ext cx="88011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89F9D1-30A5-3C44-9E01-F570121CC3F9}"/>
              </a:ext>
            </a:extLst>
          </p:cNvPr>
          <p:cNvSpPr>
            <a:spLocks noGrp="1"/>
          </p:cNvSpPr>
          <p:nvPr>
            <p:ph type="dt" sz="half" idx="10"/>
          </p:nvPr>
        </p:nvSpPr>
        <p:spPr/>
        <p:txBody>
          <a:bodyPr/>
          <a:lstStyle/>
          <a:p>
            <a:fld id="{16431D8B-CC78-42E7-902F-F112269FA85E}" type="datetime1">
              <a:rPr lang="en-US" smtClean="0"/>
              <a:t>2/10/2021</a:t>
            </a:fld>
            <a:endParaRPr lang="en-US" dirty="0"/>
          </a:p>
        </p:txBody>
      </p:sp>
      <p:sp>
        <p:nvSpPr>
          <p:cNvPr id="5" name="Footer Placeholder 4">
            <a:extLst>
              <a:ext uri="{FF2B5EF4-FFF2-40B4-BE49-F238E27FC236}">
                <a16:creationId xmlns:a16="http://schemas.microsoft.com/office/drawing/2014/main" id="{F4AC5DF8-E50D-1745-97C5-A23C0E511C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2D20E1-9670-8A49-9442-60CC23074B66}"/>
              </a:ext>
            </a:extLst>
          </p:cNvPr>
          <p:cNvSpPr>
            <a:spLocks noGrp="1"/>
          </p:cNvSpPr>
          <p:nvPr>
            <p:ph type="sldNum" sz="quarter" idx="12"/>
          </p:nvPr>
        </p:nvSpPr>
        <p:spPr/>
        <p:txBody>
          <a:bodyPr/>
          <a:lstStyle/>
          <a:p>
            <a:fld id="{AE678206-0642-9F48-9727-6B519CB285FA}" type="slidenum">
              <a:rPr lang="en-US" smtClean="0"/>
              <a:t>‹#›</a:t>
            </a:fld>
            <a:endParaRPr lang="en-US" dirty="0"/>
          </a:p>
        </p:txBody>
      </p:sp>
    </p:spTree>
    <p:extLst>
      <p:ext uri="{BB962C8B-B14F-4D97-AF65-F5344CB8AC3E}">
        <p14:creationId xmlns:p14="http://schemas.microsoft.com/office/powerpoint/2010/main" val="4115465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FBEFA-1B24-BD40-967B-224093822B35}"/>
              </a:ext>
            </a:extLst>
          </p:cNvPr>
          <p:cNvSpPr>
            <a:spLocks noGrp="1"/>
          </p:cNvSpPr>
          <p:nvPr>
            <p:ph idx="1"/>
          </p:nvPr>
        </p:nvSpPr>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128C1E-32D8-CF48-A92C-E6AC112D0D06}"/>
              </a:ext>
            </a:extLst>
          </p:cNvPr>
          <p:cNvSpPr>
            <a:spLocks noGrp="1"/>
          </p:cNvSpPr>
          <p:nvPr>
            <p:ph type="dt" sz="half" idx="10"/>
          </p:nvPr>
        </p:nvSpPr>
        <p:spPr/>
        <p:txBody>
          <a:bodyPr/>
          <a:lstStyle/>
          <a:p>
            <a:fld id="{73E826A2-24B7-40FE-B73D-8A329381443E}" type="datetime1">
              <a:rPr lang="en-US" smtClean="0"/>
              <a:t>2/10/2021</a:t>
            </a:fld>
            <a:endParaRPr lang="en-US" dirty="0"/>
          </a:p>
        </p:txBody>
      </p:sp>
      <p:sp>
        <p:nvSpPr>
          <p:cNvPr id="5" name="Footer Placeholder 4">
            <a:extLst>
              <a:ext uri="{FF2B5EF4-FFF2-40B4-BE49-F238E27FC236}">
                <a16:creationId xmlns:a16="http://schemas.microsoft.com/office/drawing/2014/main" id="{3B7E5600-2DCC-EB44-9203-121C72C9B7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2FBA1A-F7CC-514B-BEB5-104BA2E09E1E}"/>
              </a:ext>
            </a:extLst>
          </p:cNvPr>
          <p:cNvSpPr>
            <a:spLocks noGrp="1"/>
          </p:cNvSpPr>
          <p:nvPr>
            <p:ph type="sldNum" sz="quarter" idx="12"/>
          </p:nvPr>
        </p:nvSpPr>
        <p:spPr/>
        <p:txBody>
          <a:bodyPr/>
          <a:lstStyle/>
          <a:p>
            <a:fld id="{AE678206-0642-9F48-9727-6B519CB285FA}" type="slidenum">
              <a:rPr lang="en-US" smtClean="0"/>
              <a:t>‹#›</a:t>
            </a:fld>
            <a:endParaRPr lang="en-US" dirty="0"/>
          </a:p>
        </p:txBody>
      </p:sp>
      <p:sp>
        <p:nvSpPr>
          <p:cNvPr id="8" name="Title Placeholder 1">
            <a:extLst>
              <a:ext uri="{FF2B5EF4-FFF2-40B4-BE49-F238E27FC236}">
                <a16:creationId xmlns:a16="http://schemas.microsoft.com/office/drawing/2014/main" id="{C67B070C-C0BD-4CC2-BAFC-E8DAA65C5345}"/>
              </a:ext>
            </a:extLst>
          </p:cNvPr>
          <p:cNvSpPr>
            <a:spLocks noGrp="1"/>
          </p:cNvSpPr>
          <p:nvPr>
            <p:ph type="title"/>
          </p:nvPr>
        </p:nvSpPr>
        <p:spPr>
          <a:xfrm>
            <a:off x="0" y="0"/>
            <a:ext cx="8321040" cy="100584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71505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155863" y="1413933"/>
            <a:ext cx="11674893" cy="4749800"/>
          </a:xfrm>
        </p:spPr>
        <p:txBody>
          <a:bodyPr>
            <a:noAutofit/>
          </a:bodyPr>
          <a:lstStyle>
            <a:lvl1pPr marL="0" indent="0">
              <a:spcAft>
                <a:spcPts val="600"/>
              </a:spcAft>
              <a:buFontTx/>
              <a:buNone/>
              <a:defRPr sz="2400"/>
            </a:lvl1pPr>
            <a:lvl2pPr marL="466344" indent="-285750">
              <a:spcAft>
                <a:spcPts val="600"/>
              </a:spcAft>
              <a:buFont typeface="Lucida Grande"/>
              <a:buChar char="•"/>
              <a:defRPr sz="2100"/>
            </a:lvl2pPr>
            <a:lvl3pPr>
              <a:spcAft>
                <a:spcPts val="600"/>
              </a:spcAft>
              <a:defRPr sz="2100"/>
            </a:lvl3pPr>
            <a:lvl4pPr>
              <a:defRPr sz="2400"/>
            </a:lvl4pPr>
            <a:lvl5pPr>
              <a:defRPr sz="2400"/>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41684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FBEFA-1B24-BD40-967B-224093822B35}"/>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128C1E-32D8-CF48-A92C-E6AC112D0D06}"/>
              </a:ext>
            </a:extLst>
          </p:cNvPr>
          <p:cNvSpPr>
            <a:spLocks noGrp="1"/>
          </p:cNvSpPr>
          <p:nvPr>
            <p:ph type="dt" sz="half" idx="10"/>
          </p:nvPr>
        </p:nvSpPr>
        <p:spPr/>
        <p:txBody>
          <a:bodyPr/>
          <a:lstStyle/>
          <a:p>
            <a:fld id="{129C8A2C-7BEC-4FAD-A8D8-7BB01A129E5A}" type="datetime1">
              <a:rPr lang="en-US" smtClean="0"/>
              <a:t>2/10/2021</a:t>
            </a:fld>
            <a:endParaRPr lang="en-US" dirty="0"/>
          </a:p>
        </p:txBody>
      </p:sp>
      <p:sp>
        <p:nvSpPr>
          <p:cNvPr id="5" name="Footer Placeholder 4">
            <a:extLst>
              <a:ext uri="{FF2B5EF4-FFF2-40B4-BE49-F238E27FC236}">
                <a16:creationId xmlns:a16="http://schemas.microsoft.com/office/drawing/2014/main" id="{3B7E5600-2DCC-EB44-9203-121C72C9B7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2FBA1A-F7CC-514B-BEB5-104BA2E09E1E}"/>
              </a:ext>
            </a:extLst>
          </p:cNvPr>
          <p:cNvSpPr>
            <a:spLocks noGrp="1"/>
          </p:cNvSpPr>
          <p:nvPr>
            <p:ph type="sldNum" sz="quarter" idx="12"/>
          </p:nvPr>
        </p:nvSpPr>
        <p:spPr/>
        <p:txBody>
          <a:bodyPr/>
          <a:lstStyle/>
          <a:p>
            <a:fld id="{AE678206-0642-9F48-9727-6B519CB285FA}" type="slidenum">
              <a:rPr lang="en-US" smtClean="0"/>
              <a:t>‹#›</a:t>
            </a:fld>
            <a:endParaRPr lang="en-US" dirty="0"/>
          </a:p>
        </p:txBody>
      </p:sp>
      <p:sp>
        <p:nvSpPr>
          <p:cNvPr id="8" name="Title Placeholder 1">
            <a:extLst>
              <a:ext uri="{FF2B5EF4-FFF2-40B4-BE49-F238E27FC236}">
                <a16:creationId xmlns:a16="http://schemas.microsoft.com/office/drawing/2014/main" id="{C67B070C-C0BD-4CC2-BAFC-E8DAA65C5345}"/>
              </a:ext>
            </a:extLst>
          </p:cNvPr>
          <p:cNvSpPr>
            <a:spLocks noGrp="1"/>
          </p:cNvSpPr>
          <p:nvPr>
            <p:ph type="title"/>
          </p:nvPr>
        </p:nvSpPr>
        <p:spPr>
          <a:xfrm>
            <a:off x="0" y="0"/>
            <a:ext cx="8321040" cy="1005840"/>
          </a:xfrm>
          <a:prstGeom prst="rect">
            <a:avLst/>
          </a:prstGeom>
        </p:spPr>
        <p:txBody>
          <a:bodyPr vert="horz" lIns="91440" tIns="45720" rIns="91440" bIns="45720" rtlCol="0" anchor="ctr">
            <a:normAutofit/>
          </a:bodyPr>
          <a:lstStyle>
            <a:lvl1pPr>
              <a:defRPr>
                <a:latin typeface="+mn-lt"/>
              </a:defRPr>
            </a:lvl1pPr>
          </a:lstStyle>
          <a:p>
            <a:r>
              <a:rPr lang="en-US" dirty="0"/>
              <a:t>Click to edit Master title style</a:t>
            </a:r>
          </a:p>
        </p:txBody>
      </p:sp>
    </p:spTree>
    <p:extLst>
      <p:ext uri="{BB962C8B-B14F-4D97-AF65-F5344CB8AC3E}">
        <p14:creationId xmlns:p14="http://schemas.microsoft.com/office/powerpoint/2010/main" val="571505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FBEFA-1B24-BD40-967B-224093822B35}"/>
              </a:ext>
            </a:extLst>
          </p:cNvPr>
          <p:cNvSpPr>
            <a:spLocks noGrp="1"/>
          </p:cNvSpPr>
          <p:nvPr>
            <p:ph idx="1"/>
          </p:nvPr>
        </p:nvSpPr>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128C1E-32D8-CF48-A92C-E6AC112D0D06}"/>
              </a:ext>
            </a:extLst>
          </p:cNvPr>
          <p:cNvSpPr>
            <a:spLocks noGrp="1"/>
          </p:cNvSpPr>
          <p:nvPr>
            <p:ph type="dt" sz="half" idx="10"/>
          </p:nvPr>
        </p:nvSpPr>
        <p:spPr/>
        <p:txBody>
          <a:bodyPr/>
          <a:lstStyle/>
          <a:p>
            <a:fld id="{64E24673-F807-4A85-A84B-B9DF4A60C715}" type="datetime1">
              <a:rPr lang="en-US" smtClean="0">
                <a:solidFill>
                  <a:prstClr val="black">
                    <a:tint val="75000"/>
                  </a:prstClr>
                </a:solidFill>
              </a:rPr>
              <a:t>2/10/2021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B7E5600-2DCC-EB44-9203-121C72C9B7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F2FBA1A-F7CC-514B-BEB5-104BA2E09E1E}"/>
              </a:ext>
            </a:extLst>
          </p:cNvPr>
          <p:cNvSpPr>
            <a:spLocks noGrp="1"/>
          </p:cNvSpPr>
          <p:nvPr>
            <p:ph type="sldNum" sz="quarter" idx="12"/>
          </p:nvPr>
        </p:nvSpPr>
        <p:spPr/>
        <p:txBody>
          <a:bodyPr/>
          <a:lstStyle/>
          <a:p>
            <a:fld id="{AE678206-0642-9F48-9727-6B519CB285FA}" type="slidenum">
              <a:rPr lang="en-US" smtClean="0">
                <a:solidFill>
                  <a:prstClr val="black">
                    <a:tint val="75000"/>
                  </a:prstClr>
                </a:solidFill>
              </a:rPr>
              <a:pPr/>
              <a:t>‹#›</a:t>
            </a:fld>
            <a:endParaRPr lang="en-US">
              <a:solidFill>
                <a:prstClr val="black">
                  <a:tint val="75000"/>
                </a:prstClr>
              </a:solidFill>
            </a:endParaRPr>
          </a:p>
        </p:txBody>
      </p:sp>
      <p:sp>
        <p:nvSpPr>
          <p:cNvPr id="8" name="Title Placeholder 1">
            <a:extLst>
              <a:ext uri="{FF2B5EF4-FFF2-40B4-BE49-F238E27FC236}">
                <a16:creationId xmlns:a16="http://schemas.microsoft.com/office/drawing/2014/main" id="{C67B070C-C0BD-4CC2-BAFC-E8DAA65C5345}"/>
              </a:ext>
            </a:extLst>
          </p:cNvPr>
          <p:cNvSpPr>
            <a:spLocks noGrp="1"/>
          </p:cNvSpPr>
          <p:nvPr>
            <p:ph type="title"/>
          </p:nvPr>
        </p:nvSpPr>
        <p:spPr>
          <a:xfrm>
            <a:off x="0" y="0"/>
            <a:ext cx="8321040" cy="100584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71505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DA323E-BF1A-8C44-9650-0F8A4E12DCC0}"/>
              </a:ext>
            </a:extLst>
          </p:cNvPr>
          <p:cNvSpPr>
            <a:spLocks noGrp="1"/>
          </p:cNvSpPr>
          <p:nvPr>
            <p:ph sz="half" idx="1"/>
          </p:nvPr>
        </p:nvSpPr>
        <p:spPr>
          <a:xfrm>
            <a:off x="379048" y="1215483"/>
            <a:ext cx="5615353" cy="49614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71EEF26-478D-684B-BFF1-D8FD9BE7D5F9}"/>
              </a:ext>
            </a:extLst>
          </p:cNvPr>
          <p:cNvSpPr>
            <a:spLocks noGrp="1"/>
          </p:cNvSpPr>
          <p:nvPr>
            <p:ph sz="half" idx="2"/>
          </p:nvPr>
        </p:nvSpPr>
        <p:spPr>
          <a:xfrm>
            <a:off x="6197600" y="1215483"/>
            <a:ext cx="5613400" cy="49614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5ABF72E-E074-E741-8514-3417AC9D80AB}"/>
              </a:ext>
            </a:extLst>
          </p:cNvPr>
          <p:cNvSpPr>
            <a:spLocks noGrp="1"/>
          </p:cNvSpPr>
          <p:nvPr>
            <p:ph type="dt" sz="half" idx="10"/>
          </p:nvPr>
        </p:nvSpPr>
        <p:spPr/>
        <p:txBody>
          <a:bodyPr/>
          <a:lstStyle/>
          <a:p>
            <a:fld id="{D0B579D0-656A-42BF-A697-C09BD737BD2A}" type="datetime1">
              <a:rPr lang="en-US" smtClean="0"/>
              <a:t>2/10/2021</a:t>
            </a:fld>
            <a:endParaRPr lang="en-US" dirty="0"/>
          </a:p>
        </p:txBody>
      </p:sp>
      <p:sp>
        <p:nvSpPr>
          <p:cNvPr id="6" name="Footer Placeholder 5">
            <a:extLst>
              <a:ext uri="{FF2B5EF4-FFF2-40B4-BE49-F238E27FC236}">
                <a16:creationId xmlns:a16="http://schemas.microsoft.com/office/drawing/2014/main" id="{23752637-104D-064E-9B91-0BC72B6E104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44C3EF-E136-164D-954C-112EADD99ADD}"/>
              </a:ext>
            </a:extLst>
          </p:cNvPr>
          <p:cNvSpPr>
            <a:spLocks noGrp="1"/>
          </p:cNvSpPr>
          <p:nvPr>
            <p:ph type="sldNum" sz="quarter" idx="12"/>
          </p:nvPr>
        </p:nvSpPr>
        <p:spPr/>
        <p:txBody>
          <a:bodyPr/>
          <a:lstStyle/>
          <a:p>
            <a:fld id="{AE678206-0642-9F48-9727-6B519CB285FA}" type="slidenum">
              <a:rPr lang="en-US" smtClean="0"/>
              <a:t>‹#›</a:t>
            </a:fld>
            <a:endParaRPr lang="en-US" dirty="0"/>
          </a:p>
        </p:txBody>
      </p:sp>
      <p:sp>
        <p:nvSpPr>
          <p:cNvPr id="8" name="Title Placeholder 1">
            <a:extLst>
              <a:ext uri="{FF2B5EF4-FFF2-40B4-BE49-F238E27FC236}">
                <a16:creationId xmlns:a16="http://schemas.microsoft.com/office/drawing/2014/main" id="{49573D1B-0F50-4B06-8434-9F7001B2BFEB}"/>
              </a:ext>
            </a:extLst>
          </p:cNvPr>
          <p:cNvSpPr>
            <a:spLocks noGrp="1"/>
          </p:cNvSpPr>
          <p:nvPr>
            <p:ph type="title"/>
          </p:nvPr>
        </p:nvSpPr>
        <p:spPr>
          <a:xfrm>
            <a:off x="0" y="0"/>
            <a:ext cx="8321040" cy="100584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661298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310077-12D2-2D4D-8F51-D9CB6B044F9B}"/>
              </a:ext>
            </a:extLst>
          </p:cNvPr>
          <p:cNvSpPr>
            <a:spLocks noGrp="1"/>
          </p:cNvSpPr>
          <p:nvPr>
            <p:ph type="body" idx="1"/>
          </p:nvPr>
        </p:nvSpPr>
        <p:spPr>
          <a:xfrm>
            <a:off x="381001" y="1235113"/>
            <a:ext cx="56176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0DF7D1-4D77-4C46-B579-F5861C7459AC}"/>
              </a:ext>
            </a:extLst>
          </p:cNvPr>
          <p:cNvSpPr>
            <a:spLocks noGrp="1"/>
          </p:cNvSpPr>
          <p:nvPr>
            <p:ph sz="half" idx="2"/>
          </p:nvPr>
        </p:nvSpPr>
        <p:spPr>
          <a:xfrm>
            <a:off x="381001" y="2078657"/>
            <a:ext cx="5617633" cy="411100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A19A1FD-16BD-7B41-8D0F-269780D1BBDC}"/>
              </a:ext>
            </a:extLst>
          </p:cNvPr>
          <p:cNvSpPr>
            <a:spLocks noGrp="1"/>
          </p:cNvSpPr>
          <p:nvPr>
            <p:ph type="body" sz="quarter" idx="3"/>
          </p:nvPr>
        </p:nvSpPr>
        <p:spPr>
          <a:xfrm>
            <a:off x="6172200" y="1235113"/>
            <a:ext cx="5638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BAF2E0-F5E8-3946-89DE-62BFD441B2F1}"/>
              </a:ext>
            </a:extLst>
          </p:cNvPr>
          <p:cNvSpPr>
            <a:spLocks noGrp="1"/>
          </p:cNvSpPr>
          <p:nvPr>
            <p:ph sz="quarter" idx="4"/>
          </p:nvPr>
        </p:nvSpPr>
        <p:spPr>
          <a:xfrm>
            <a:off x="6172200" y="2078657"/>
            <a:ext cx="5638800" cy="411100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F5BD322-BC93-4244-92C5-7651A7979906}"/>
              </a:ext>
            </a:extLst>
          </p:cNvPr>
          <p:cNvSpPr>
            <a:spLocks noGrp="1"/>
          </p:cNvSpPr>
          <p:nvPr>
            <p:ph type="dt" sz="half" idx="10"/>
          </p:nvPr>
        </p:nvSpPr>
        <p:spPr/>
        <p:txBody>
          <a:bodyPr/>
          <a:lstStyle/>
          <a:p>
            <a:fld id="{4D5AC5F9-02C0-4707-9600-E8CD8CDF7804}" type="datetime1">
              <a:rPr lang="en-US" smtClean="0"/>
              <a:t>2/10/2021</a:t>
            </a:fld>
            <a:endParaRPr lang="en-US" dirty="0"/>
          </a:p>
        </p:txBody>
      </p:sp>
      <p:sp>
        <p:nvSpPr>
          <p:cNvPr id="8" name="Footer Placeholder 7">
            <a:extLst>
              <a:ext uri="{FF2B5EF4-FFF2-40B4-BE49-F238E27FC236}">
                <a16:creationId xmlns:a16="http://schemas.microsoft.com/office/drawing/2014/main" id="{9DE79E3B-E843-6343-9ECC-916F6A2E3E5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3D151B-D611-8446-9323-A31F43088641}"/>
              </a:ext>
            </a:extLst>
          </p:cNvPr>
          <p:cNvSpPr>
            <a:spLocks noGrp="1"/>
          </p:cNvSpPr>
          <p:nvPr>
            <p:ph type="sldNum" sz="quarter" idx="12"/>
          </p:nvPr>
        </p:nvSpPr>
        <p:spPr/>
        <p:txBody>
          <a:bodyPr/>
          <a:lstStyle/>
          <a:p>
            <a:fld id="{AE678206-0642-9F48-9727-6B519CB285FA}" type="slidenum">
              <a:rPr lang="en-US" smtClean="0"/>
              <a:t>‹#›</a:t>
            </a:fld>
            <a:endParaRPr lang="en-US" dirty="0"/>
          </a:p>
        </p:txBody>
      </p:sp>
      <p:sp>
        <p:nvSpPr>
          <p:cNvPr id="11" name="Title Placeholder 1">
            <a:extLst>
              <a:ext uri="{FF2B5EF4-FFF2-40B4-BE49-F238E27FC236}">
                <a16:creationId xmlns:a16="http://schemas.microsoft.com/office/drawing/2014/main" id="{D3ACF528-6358-4087-9D3D-73FEDA0AFCF1}"/>
              </a:ext>
            </a:extLst>
          </p:cNvPr>
          <p:cNvSpPr>
            <a:spLocks noGrp="1"/>
          </p:cNvSpPr>
          <p:nvPr>
            <p:ph type="title"/>
          </p:nvPr>
        </p:nvSpPr>
        <p:spPr>
          <a:xfrm>
            <a:off x="0" y="0"/>
            <a:ext cx="8321040" cy="100584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04609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9A6F2CA-2DD1-AF41-91EF-4D055700CA01}"/>
              </a:ext>
            </a:extLst>
          </p:cNvPr>
          <p:cNvSpPr>
            <a:spLocks noGrp="1"/>
          </p:cNvSpPr>
          <p:nvPr>
            <p:ph type="dt" sz="half" idx="10"/>
          </p:nvPr>
        </p:nvSpPr>
        <p:spPr/>
        <p:txBody>
          <a:bodyPr/>
          <a:lstStyle/>
          <a:p>
            <a:fld id="{FE1C0E99-FE47-4693-85A7-95B0F37D41CD}" type="datetime1">
              <a:rPr lang="en-US" smtClean="0"/>
              <a:t>2/10/2021</a:t>
            </a:fld>
            <a:endParaRPr lang="en-US" dirty="0"/>
          </a:p>
        </p:txBody>
      </p:sp>
      <p:sp>
        <p:nvSpPr>
          <p:cNvPr id="4" name="Footer Placeholder 3">
            <a:extLst>
              <a:ext uri="{FF2B5EF4-FFF2-40B4-BE49-F238E27FC236}">
                <a16:creationId xmlns:a16="http://schemas.microsoft.com/office/drawing/2014/main" id="{07635E81-A1AE-8442-89DE-148AC4FCDA2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F7583BD-E195-8D45-B88C-3F15BB700766}"/>
              </a:ext>
            </a:extLst>
          </p:cNvPr>
          <p:cNvSpPr>
            <a:spLocks noGrp="1"/>
          </p:cNvSpPr>
          <p:nvPr>
            <p:ph type="sldNum" sz="quarter" idx="12"/>
          </p:nvPr>
        </p:nvSpPr>
        <p:spPr/>
        <p:txBody>
          <a:bodyPr/>
          <a:lstStyle/>
          <a:p>
            <a:fld id="{AE678206-0642-9F48-9727-6B519CB285FA}" type="slidenum">
              <a:rPr lang="en-US" smtClean="0"/>
              <a:t>‹#›</a:t>
            </a:fld>
            <a:endParaRPr lang="en-US" dirty="0"/>
          </a:p>
        </p:txBody>
      </p:sp>
      <p:sp>
        <p:nvSpPr>
          <p:cNvPr id="6" name="Title Placeholder 1">
            <a:extLst>
              <a:ext uri="{FF2B5EF4-FFF2-40B4-BE49-F238E27FC236}">
                <a16:creationId xmlns:a16="http://schemas.microsoft.com/office/drawing/2014/main" id="{39D7D788-581E-43AE-8E9E-B775C468165C}"/>
              </a:ext>
            </a:extLst>
          </p:cNvPr>
          <p:cNvSpPr>
            <a:spLocks noGrp="1"/>
          </p:cNvSpPr>
          <p:nvPr>
            <p:ph type="title"/>
          </p:nvPr>
        </p:nvSpPr>
        <p:spPr>
          <a:xfrm>
            <a:off x="0" y="0"/>
            <a:ext cx="8321040" cy="100584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420620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AE419-AE08-F348-87A6-E9445B339E62}"/>
              </a:ext>
            </a:extLst>
          </p:cNvPr>
          <p:cNvSpPr>
            <a:spLocks noGrp="1"/>
          </p:cNvSpPr>
          <p:nvPr>
            <p:ph type="dt" sz="half" idx="10"/>
          </p:nvPr>
        </p:nvSpPr>
        <p:spPr/>
        <p:txBody>
          <a:bodyPr/>
          <a:lstStyle/>
          <a:p>
            <a:fld id="{3244007D-57B0-426A-80CA-084BC4010340}" type="datetime1">
              <a:rPr lang="en-US" smtClean="0"/>
              <a:t>2/10/2021</a:t>
            </a:fld>
            <a:endParaRPr lang="en-US" dirty="0"/>
          </a:p>
        </p:txBody>
      </p:sp>
      <p:sp>
        <p:nvSpPr>
          <p:cNvPr id="3" name="Footer Placeholder 2">
            <a:extLst>
              <a:ext uri="{FF2B5EF4-FFF2-40B4-BE49-F238E27FC236}">
                <a16:creationId xmlns:a16="http://schemas.microsoft.com/office/drawing/2014/main" id="{C4F02ABE-49F8-8E43-8B96-1F432917E9B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D30AFCF-7504-9244-8529-F384A6BDB3AB}"/>
              </a:ext>
            </a:extLst>
          </p:cNvPr>
          <p:cNvSpPr>
            <a:spLocks noGrp="1"/>
          </p:cNvSpPr>
          <p:nvPr>
            <p:ph type="sldNum" sz="quarter" idx="12"/>
          </p:nvPr>
        </p:nvSpPr>
        <p:spPr/>
        <p:txBody>
          <a:bodyPr/>
          <a:lstStyle/>
          <a:p>
            <a:fld id="{AE678206-0642-9F48-9727-6B519CB285FA}" type="slidenum">
              <a:rPr lang="en-US" smtClean="0"/>
              <a:t>‹#›</a:t>
            </a:fld>
            <a:endParaRPr lang="en-US" dirty="0"/>
          </a:p>
        </p:txBody>
      </p:sp>
    </p:spTree>
    <p:extLst>
      <p:ext uri="{BB962C8B-B14F-4D97-AF65-F5344CB8AC3E}">
        <p14:creationId xmlns:p14="http://schemas.microsoft.com/office/powerpoint/2010/main" val="2390501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EC417-39B3-8947-8902-0153B5002093}"/>
              </a:ext>
            </a:extLst>
          </p:cNvPr>
          <p:cNvSpPr>
            <a:spLocks noGrp="1"/>
          </p:cNvSpPr>
          <p:nvPr>
            <p:ph type="title"/>
          </p:nvPr>
        </p:nvSpPr>
        <p:spPr>
          <a:xfrm>
            <a:off x="381001" y="457200"/>
            <a:ext cx="3932767" cy="1600200"/>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790FAD0-D969-274E-8AC0-FC5A894FB3FE}"/>
              </a:ext>
            </a:extLst>
          </p:cNvPr>
          <p:cNvSpPr>
            <a:spLocks noGrp="1"/>
          </p:cNvSpPr>
          <p:nvPr>
            <p:ph idx="1"/>
          </p:nvPr>
        </p:nvSpPr>
        <p:spPr>
          <a:xfrm>
            <a:off x="4313768" y="457201"/>
            <a:ext cx="7497233"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05FBC2C-9388-6049-AEF3-C1606676A7E6}"/>
              </a:ext>
            </a:extLst>
          </p:cNvPr>
          <p:cNvSpPr>
            <a:spLocks noGrp="1"/>
          </p:cNvSpPr>
          <p:nvPr>
            <p:ph type="body" sz="half" idx="2"/>
          </p:nvPr>
        </p:nvSpPr>
        <p:spPr>
          <a:xfrm>
            <a:off x="381001" y="2274849"/>
            <a:ext cx="3932767" cy="35941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0AEA470E-5CA9-A545-B98E-1EFAA05E8BF1}"/>
              </a:ext>
            </a:extLst>
          </p:cNvPr>
          <p:cNvSpPr>
            <a:spLocks noGrp="1"/>
          </p:cNvSpPr>
          <p:nvPr>
            <p:ph type="dt" sz="half" idx="10"/>
          </p:nvPr>
        </p:nvSpPr>
        <p:spPr/>
        <p:txBody>
          <a:bodyPr/>
          <a:lstStyle/>
          <a:p>
            <a:fld id="{6E3D3C35-E9F4-4960-8097-FCA517B3860B}" type="datetime1">
              <a:rPr lang="en-US" smtClean="0"/>
              <a:t>2/10/2021</a:t>
            </a:fld>
            <a:endParaRPr lang="en-US" dirty="0"/>
          </a:p>
        </p:txBody>
      </p:sp>
      <p:sp>
        <p:nvSpPr>
          <p:cNvPr id="6" name="Footer Placeholder 5">
            <a:extLst>
              <a:ext uri="{FF2B5EF4-FFF2-40B4-BE49-F238E27FC236}">
                <a16:creationId xmlns:a16="http://schemas.microsoft.com/office/drawing/2014/main" id="{E99ABCA5-3B76-9E47-892E-A475FC83C7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8F5A757-8D62-3444-9BDB-1CB584B73545}"/>
              </a:ext>
            </a:extLst>
          </p:cNvPr>
          <p:cNvSpPr>
            <a:spLocks noGrp="1"/>
          </p:cNvSpPr>
          <p:nvPr>
            <p:ph type="sldNum" sz="quarter" idx="12"/>
          </p:nvPr>
        </p:nvSpPr>
        <p:spPr/>
        <p:txBody>
          <a:bodyPr/>
          <a:lstStyle/>
          <a:p>
            <a:fld id="{AE678206-0642-9F48-9727-6B519CB285FA}" type="slidenum">
              <a:rPr lang="en-US" smtClean="0"/>
              <a:t>‹#›</a:t>
            </a:fld>
            <a:endParaRPr lang="en-US" dirty="0"/>
          </a:p>
        </p:txBody>
      </p:sp>
    </p:spTree>
    <p:extLst>
      <p:ext uri="{BB962C8B-B14F-4D97-AF65-F5344CB8AC3E}">
        <p14:creationId xmlns:p14="http://schemas.microsoft.com/office/powerpoint/2010/main" val="400349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8E57A-36CB-814D-B1A5-9012A244B555}"/>
              </a:ext>
            </a:extLst>
          </p:cNvPr>
          <p:cNvSpPr>
            <a:spLocks noGrp="1"/>
          </p:cNvSpPr>
          <p:nvPr>
            <p:ph type="title"/>
          </p:nvPr>
        </p:nvSpPr>
        <p:spPr>
          <a:xfrm>
            <a:off x="381001" y="457200"/>
            <a:ext cx="3932767" cy="1600200"/>
          </a:xfrm>
          <a:prstGeom prst="rect">
            <a:avLst/>
          </a:prstGeo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5D3259A3-587A-6D4A-AEF8-E4225996F750}"/>
              </a:ext>
            </a:extLst>
          </p:cNvPr>
          <p:cNvSpPr>
            <a:spLocks noGrp="1"/>
          </p:cNvSpPr>
          <p:nvPr>
            <p:ph type="pic" idx="1"/>
          </p:nvPr>
        </p:nvSpPr>
        <p:spPr>
          <a:xfrm>
            <a:off x="4313768" y="457201"/>
            <a:ext cx="7497233"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4AC1918-55BE-A644-8FDC-9E18F9A994B4}"/>
              </a:ext>
            </a:extLst>
          </p:cNvPr>
          <p:cNvSpPr>
            <a:spLocks noGrp="1"/>
          </p:cNvSpPr>
          <p:nvPr>
            <p:ph type="body" sz="half" idx="2"/>
          </p:nvPr>
        </p:nvSpPr>
        <p:spPr>
          <a:xfrm>
            <a:off x="381001" y="2274849"/>
            <a:ext cx="3932767" cy="35941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9B9DD8F2-DDA7-354F-9FEA-A07E773A64F1}"/>
              </a:ext>
            </a:extLst>
          </p:cNvPr>
          <p:cNvSpPr>
            <a:spLocks noGrp="1"/>
          </p:cNvSpPr>
          <p:nvPr>
            <p:ph type="dt" sz="half" idx="10"/>
          </p:nvPr>
        </p:nvSpPr>
        <p:spPr/>
        <p:txBody>
          <a:bodyPr/>
          <a:lstStyle/>
          <a:p>
            <a:fld id="{B56DFA0F-F27D-45B6-94D8-9AFA926CBD13}" type="datetime1">
              <a:rPr lang="en-US" smtClean="0"/>
              <a:t>2/10/2021</a:t>
            </a:fld>
            <a:endParaRPr lang="en-US" dirty="0"/>
          </a:p>
        </p:txBody>
      </p:sp>
      <p:sp>
        <p:nvSpPr>
          <p:cNvPr id="6" name="Footer Placeholder 5">
            <a:extLst>
              <a:ext uri="{FF2B5EF4-FFF2-40B4-BE49-F238E27FC236}">
                <a16:creationId xmlns:a16="http://schemas.microsoft.com/office/drawing/2014/main" id="{57F10CDF-1139-2249-8F5E-3E7043CC18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3F2438-4A98-5A4C-9057-FC3F0CBCD520}"/>
              </a:ext>
            </a:extLst>
          </p:cNvPr>
          <p:cNvSpPr>
            <a:spLocks noGrp="1"/>
          </p:cNvSpPr>
          <p:nvPr>
            <p:ph type="sldNum" sz="quarter" idx="12"/>
          </p:nvPr>
        </p:nvSpPr>
        <p:spPr/>
        <p:txBody>
          <a:bodyPr/>
          <a:lstStyle/>
          <a:p>
            <a:fld id="{AE678206-0642-9F48-9727-6B519CB285FA}" type="slidenum">
              <a:rPr lang="en-US" smtClean="0"/>
              <a:t>‹#›</a:t>
            </a:fld>
            <a:endParaRPr lang="en-US" dirty="0"/>
          </a:p>
        </p:txBody>
      </p:sp>
    </p:spTree>
    <p:extLst>
      <p:ext uri="{BB962C8B-B14F-4D97-AF65-F5344CB8AC3E}">
        <p14:creationId xmlns:p14="http://schemas.microsoft.com/office/powerpoint/2010/main" val="1077450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886C1-1209-CD40-86E4-C72B7974BEBC}"/>
              </a:ext>
            </a:extLst>
          </p:cNvPr>
          <p:cNvSpPr>
            <a:spLocks noGrp="1"/>
          </p:cNvSpPr>
          <p:nvPr>
            <p:ph type="title"/>
          </p:nvPr>
        </p:nvSpPr>
        <p:spPr>
          <a:xfrm>
            <a:off x="381000" y="200722"/>
            <a:ext cx="11430000" cy="1014761"/>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157BF9-8D1A-FD41-A037-BF729754D1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231DA-AB5C-C240-9332-9CC3D46A81BD}"/>
              </a:ext>
            </a:extLst>
          </p:cNvPr>
          <p:cNvSpPr>
            <a:spLocks noGrp="1"/>
          </p:cNvSpPr>
          <p:nvPr>
            <p:ph type="dt" sz="half" idx="10"/>
          </p:nvPr>
        </p:nvSpPr>
        <p:spPr/>
        <p:txBody>
          <a:bodyPr/>
          <a:lstStyle/>
          <a:p>
            <a:fld id="{0F40BE54-AF12-4DE8-807D-9D59775311D5}" type="datetime1">
              <a:rPr lang="en-US" smtClean="0"/>
              <a:t>2/10/2021</a:t>
            </a:fld>
            <a:endParaRPr lang="en-US" dirty="0"/>
          </a:p>
        </p:txBody>
      </p:sp>
      <p:sp>
        <p:nvSpPr>
          <p:cNvPr id="5" name="Footer Placeholder 4">
            <a:extLst>
              <a:ext uri="{FF2B5EF4-FFF2-40B4-BE49-F238E27FC236}">
                <a16:creationId xmlns:a16="http://schemas.microsoft.com/office/drawing/2014/main" id="{3067AB74-A3C5-CF45-A5A3-124A94D150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F83F40-6572-9341-AE1A-0342450A98AB}"/>
              </a:ext>
            </a:extLst>
          </p:cNvPr>
          <p:cNvSpPr>
            <a:spLocks noGrp="1"/>
          </p:cNvSpPr>
          <p:nvPr>
            <p:ph type="sldNum" sz="quarter" idx="12"/>
          </p:nvPr>
        </p:nvSpPr>
        <p:spPr/>
        <p:txBody>
          <a:bodyPr/>
          <a:lstStyle/>
          <a:p>
            <a:fld id="{AE678206-0642-9F48-9727-6B519CB285FA}" type="slidenum">
              <a:rPr lang="en-US" smtClean="0"/>
              <a:t>‹#›</a:t>
            </a:fld>
            <a:endParaRPr lang="en-US" dirty="0"/>
          </a:p>
        </p:txBody>
      </p:sp>
    </p:spTree>
    <p:extLst>
      <p:ext uri="{BB962C8B-B14F-4D97-AF65-F5344CB8AC3E}">
        <p14:creationId xmlns:p14="http://schemas.microsoft.com/office/powerpoint/2010/main" val="3915638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7.xml"/><Relationship Id="rId1" Type="http://schemas.openxmlformats.org/officeDocument/2006/relationships/slideLayout" Target="../slideLayouts/slideLayout22.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jpe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jpeg"/><Relationship Id="rId5" Type="http://schemas.openxmlformats.org/officeDocument/2006/relationships/slideLayout" Target="../slideLayouts/slideLayout15.xml"/><Relationship Id="rId10"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981321"/>
      </p:ext>
    </p:extLst>
  </p:cSld>
  <p:clrMap bg1="lt1" tx1="dk1" bg2="lt2" tx2="dk2" accent1="accent1" accent2="accent2" accent3="accent3" accent4="accent4" accent5="accent5" accent6="accent6" hlink="hlink" folHlink="folHlink"/>
  <p:sldLayoutIdLst>
    <p:sldLayoutId id="2147483681" r:id="rId1"/>
  </p:sldLayoutIdLst>
  <p:hf hdr="0" ftr="0" dt="0"/>
  <p:txStyles>
    <p:titleStyle>
      <a:lvl1pPr algn="l" defTabSz="342900" rtl="0" eaLnBrk="1" latinLnBrk="0" hangingPunct="1">
        <a:spcBef>
          <a:spcPct val="0"/>
        </a:spcBef>
        <a:buNone/>
        <a:defRPr sz="3600" b="1" kern="1200">
          <a:solidFill>
            <a:srgbClr val="857437"/>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6A5F8-57A3-204B-9489-10B6EA097328}"/>
              </a:ext>
            </a:extLst>
          </p:cNvPr>
          <p:cNvSpPr>
            <a:spLocks noGrp="1"/>
          </p:cNvSpPr>
          <p:nvPr>
            <p:ph type="body" idx="1"/>
          </p:nvPr>
        </p:nvSpPr>
        <p:spPr>
          <a:xfrm>
            <a:off x="381000" y="1215484"/>
            <a:ext cx="11430000" cy="45963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B2C088-FD5F-6E47-B5E9-B42B8CA51A39}"/>
              </a:ext>
            </a:extLst>
          </p:cNvPr>
          <p:cNvSpPr>
            <a:spLocks noGrp="1"/>
          </p:cNvSpPr>
          <p:nvPr>
            <p:ph type="dt" sz="half" idx="2"/>
          </p:nvPr>
        </p:nvSpPr>
        <p:spPr>
          <a:xfrm>
            <a:off x="381000" y="581183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CED1F-CBAD-4C16-A7D8-5DF8C2B091F6}" type="datetime1">
              <a:rPr lang="en-US" smtClean="0">
                <a:solidFill>
                  <a:prstClr val="black">
                    <a:tint val="75000"/>
                  </a:prstClr>
                </a:solidFill>
              </a:rPr>
              <a:t>2/10/2021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E9B8B9A-12D6-EA40-AB29-6918054B5DA5}"/>
              </a:ext>
            </a:extLst>
          </p:cNvPr>
          <p:cNvSpPr>
            <a:spLocks noGrp="1"/>
          </p:cNvSpPr>
          <p:nvPr>
            <p:ph type="ftr" sz="quarter" idx="3"/>
          </p:nvPr>
        </p:nvSpPr>
        <p:spPr>
          <a:xfrm>
            <a:off x="3126154" y="5811839"/>
            <a:ext cx="59416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A9F842A-A21A-C542-88CC-30F0DD78DA6E}"/>
              </a:ext>
            </a:extLst>
          </p:cNvPr>
          <p:cNvSpPr>
            <a:spLocks noGrp="1"/>
          </p:cNvSpPr>
          <p:nvPr>
            <p:ph type="sldNum" sz="quarter" idx="4"/>
          </p:nvPr>
        </p:nvSpPr>
        <p:spPr>
          <a:xfrm>
            <a:off x="9067800" y="581183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8206-0642-9F48-9727-6B519CB285FA}" type="slidenum">
              <a:rPr lang="en-US" smtClean="0">
                <a:solidFill>
                  <a:prstClr val="black">
                    <a:tint val="75000"/>
                  </a:prstClr>
                </a:solidFill>
              </a:rPr>
              <a:pPr/>
              <a:t>‹#›</a:t>
            </a:fld>
            <a:endParaRPr lang="en-US" dirty="0">
              <a:solidFill>
                <a:prstClr val="black">
                  <a:tint val="75000"/>
                </a:prstClr>
              </a:solidFill>
            </a:endParaRPr>
          </a:p>
        </p:txBody>
      </p:sp>
      <p:sp>
        <p:nvSpPr>
          <p:cNvPr id="7" name="Title Placeholder 1">
            <a:extLst>
              <a:ext uri="{FF2B5EF4-FFF2-40B4-BE49-F238E27FC236}">
                <a16:creationId xmlns:a16="http://schemas.microsoft.com/office/drawing/2014/main" id="{AB31BA85-F984-467E-A06E-5C5031524156}"/>
              </a:ext>
            </a:extLst>
          </p:cNvPr>
          <p:cNvSpPr>
            <a:spLocks noGrp="1"/>
          </p:cNvSpPr>
          <p:nvPr>
            <p:ph type="title"/>
          </p:nvPr>
        </p:nvSpPr>
        <p:spPr>
          <a:xfrm>
            <a:off x="0" y="0"/>
            <a:ext cx="8321040" cy="1005840"/>
          </a:xfrm>
          <a:prstGeom prst="rect">
            <a:avLst/>
          </a:prstGeom>
          <a:solidFill>
            <a:schemeClr val="tx1"/>
          </a:solidFill>
        </p:spPr>
        <p:txBody>
          <a:bodyPr vert="horz" lIns="91440" tIns="45720" rIns="91440" bIns="45720" rtlCol="0" anchor="ctr">
            <a:normAutofit/>
          </a:bodyPr>
          <a:lstStyle/>
          <a:p>
            <a:r>
              <a:rPr lang="en-US" dirty="0"/>
              <a:t>Click to edit Master title style</a:t>
            </a:r>
          </a:p>
        </p:txBody>
      </p:sp>
      <p:pic>
        <p:nvPicPr>
          <p:cNvPr id="9" name="Picture 8" descr="A picture containing drawing&#10;&#10;Description automatically generated">
            <a:extLst>
              <a:ext uri="{FF2B5EF4-FFF2-40B4-BE49-F238E27FC236}">
                <a16:creationId xmlns:a16="http://schemas.microsoft.com/office/drawing/2014/main" id="{4601D20F-D129-4CB8-9AD2-E245431476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20772" y="263236"/>
            <a:ext cx="3678868" cy="526473"/>
          </a:xfrm>
          <a:prstGeom prst="rect">
            <a:avLst/>
          </a:prstGeom>
        </p:spPr>
      </p:pic>
    </p:spTree>
    <p:extLst>
      <p:ext uri="{BB962C8B-B14F-4D97-AF65-F5344CB8AC3E}">
        <p14:creationId xmlns:p14="http://schemas.microsoft.com/office/powerpoint/2010/main" val="2871032842"/>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3600" b="1" i="0" kern="1200" baseline="0">
          <a:solidFill>
            <a:srgbClr val="A7934B"/>
          </a:solidFill>
          <a:latin typeface="+mn-lt"/>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262626"/>
          </a:solidFill>
          <a:latin typeface="+mn-lt"/>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262626"/>
          </a:solidFill>
          <a:latin typeface="+mn-lt"/>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262626"/>
          </a:solidFill>
          <a:latin typeface="+mn-lt"/>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262626"/>
          </a:solidFill>
          <a:latin typeface="+mn-lt"/>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262626"/>
          </a:solidFill>
          <a:latin typeface="+mn-lt"/>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6A5F8-57A3-204B-9489-10B6EA097328}"/>
              </a:ext>
            </a:extLst>
          </p:cNvPr>
          <p:cNvSpPr>
            <a:spLocks noGrp="1"/>
          </p:cNvSpPr>
          <p:nvPr>
            <p:ph type="body" idx="1"/>
          </p:nvPr>
        </p:nvSpPr>
        <p:spPr>
          <a:xfrm>
            <a:off x="381000" y="1215484"/>
            <a:ext cx="11430000" cy="45963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B2C088-FD5F-6E47-B5E9-B42B8CA51A39}"/>
              </a:ext>
            </a:extLst>
          </p:cNvPr>
          <p:cNvSpPr>
            <a:spLocks noGrp="1"/>
          </p:cNvSpPr>
          <p:nvPr>
            <p:ph type="dt" sz="half" idx="2"/>
          </p:nvPr>
        </p:nvSpPr>
        <p:spPr>
          <a:xfrm>
            <a:off x="381000" y="581183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57C65-9CDB-45EA-8B23-E512CA78F21B}" type="datetime1">
              <a:rPr lang="en-US" smtClean="0">
                <a:solidFill>
                  <a:prstClr val="black">
                    <a:tint val="75000"/>
                  </a:prstClr>
                </a:solidFill>
              </a:rPr>
              <a:t>2/10/2021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E9B8B9A-12D6-EA40-AB29-6918054B5DA5}"/>
              </a:ext>
            </a:extLst>
          </p:cNvPr>
          <p:cNvSpPr>
            <a:spLocks noGrp="1"/>
          </p:cNvSpPr>
          <p:nvPr>
            <p:ph type="ftr" sz="quarter" idx="3"/>
          </p:nvPr>
        </p:nvSpPr>
        <p:spPr>
          <a:xfrm>
            <a:off x="3126154" y="5811839"/>
            <a:ext cx="59416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A9F842A-A21A-C542-88CC-30F0DD78DA6E}"/>
              </a:ext>
            </a:extLst>
          </p:cNvPr>
          <p:cNvSpPr>
            <a:spLocks noGrp="1"/>
          </p:cNvSpPr>
          <p:nvPr>
            <p:ph type="sldNum" sz="quarter" idx="4"/>
          </p:nvPr>
        </p:nvSpPr>
        <p:spPr>
          <a:xfrm>
            <a:off x="9067800" y="581183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8206-0642-9F48-9727-6B519CB285FA}" type="slidenum">
              <a:rPr lang="en-US" smtClean="0">
                <a:solidFill>
                  <a:prstClr val="black">
                    <a:tint val="75000"/>
                  </a:prstClr>
                </a:solidFill>
              </a:rPr>
              <a:pPr/>
              <a:t>‹#›</a:t>
            </a:fld>
            <a:endParaRPr lang="en-US" dirty="0">
              <a:solidFill>
                <a:prstClr val="black">
                  <a:tint val="75000"/>
                </a:prstClr>
              </a:solidFill>
            </a:endParaRPr>
          </a:p>
        </p:txBody>
      </p:sp>
      <p:sp>
        <p:nvSpPr>
          <p:cNvPr id="7" name="Title Placeholder 1">
            <a:extLst>
              <a:ext uri="{FF2B5EF4-FFF2-40B4-BE49-F238E27FC236}">
                <a16:creationId xmlns:a16="http://schemas.microsoft.com/office/drawing/2014/main" id="{AB31BA85-F984-467E-A06E-5C5031524156}"/>
              </a:ext>
            </a:extLst>
          </p:cNvPr>
          <p:cNvSpPr>
            <a:spLocks noGrp="1"/>
          </p:cNvSpPr>
          <p:nvPr>
            <p:ph type="title"/>
          </p:nvPr>
        </p:nvSpPr>
        <p:spPr>
          <a:xfrm>
            <a:off x="0" y="0"/>
            <a:ext cx="8321040" cy="1005840"/>
          </a:xfrm>
          <a:prstGeom prst="rect">
            <a:avLst/>
          </a:prstGeom>
          <a:solidFill>
            <a:schemeClr val="tx1"/>
          </a:solidFill>
        </p:spPr>
        <p:txBody>
          <a:bodyPr vert="horz" lIns="91440" tIns="45720" rIns="91440" bIns="45720" rtlCol="0" anchor="ctr">
            <a:normAutofit/>
          </a:bodyPr>
          <a:lstStyle/>
          <a:p>
            <a:r>
              <a:rPr lang="en-US" dirty="0"/>
              <a:t>Click to edit Master title style</a:t>
            </a:r>
          </a:p>
        </p:txBody>
      </p:sp>
      <p:pic>
        <p:nvPicPr>
          <p:cNvPr id="9" name="Picture 8" descr="A picture containing drawing&#10;&#10;Description automatically generated">
            <a:extLst>
              <a:ext uri="{FF2B5EF4-FFF2-40B4-BE49-F238E27FC236}">
                <a16:creationId xmlns:a16="http://schemas.microsoft.com/office/drawing/2014/main" id="{4601D20F-D129-4CB8-9AD2-E245431476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20772" y="263236"/>
            <a:ext cx="3678868" cy="526473"/>
          </a:xfrm>
          <a:prstGeom prst="rect">
            <a:avLst/>
          </a:prstGeom>
        </p:spPr>
      </p:pic>
    </p:spTree>
    <p:extLst>
      <p:ext uri="{BB962C8B-B14F-4D97-AF65-F5344CB8AC3E}">
        <p14:creationId xmlns:p14="http://schemas.microsoft.com/office/powerpoint/2010/main" val="2871032842"/>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3600" b="1" i="0" kern="1200" baseline="0">
          <a:solidFill>
            <a:srgbClr val="A7934B"/>
          </a:solidFill>
          <a:latin typeface="+mn-lt"/>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262626"/>
          </a:solidFill>
          <a:latin typeface="+mn-lt"/>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262626"/>
          </a:solidFill>
          <a:latin typeface="+mn-lt"/>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262626"/>
          </a:solidFill>
          <a:latin typeface="+mn-lt"/>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262626"/>
          </a:solidFill>
          <a:latin typeface="+mn-lt"/>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262626"/>
          </a:solidFill>
          <a:latin typeface="+mn-lt"/>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6A5F8-57A3-204B-9489-10B6EA097328}"/>
              </a:ext>
            </a:extLst>
          </p:cNvPr>
          <p:cNvSpPr>
            <a:spLocks noGrp="1"/>
          </p:cNvSpPr>
          <p:nvPr>
            <p:ph type="body" idx="1"/>
          </p:nvPr>
        </p:nvSpPr>
        <p:spPr>
          <a:xfrm>
            <a:off x="381000" y="1215484"/>
            <a:ext cx="11430000" cy="45963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B2C088-FD5F-6E47-B5E9-B42B8CA51A39}"/>
              </a:ext>
            </a:extLst>
          </p:cNvPr>
          <p:cNvSpPr>
            <a:spLocks noGrp="1"/>
          </p:cNvSpPr>
          <p:nvPr>
            <p:ph type="dt" sz="half" idx="2"/>
          </p:nvPr>
        </p:nvSpPr>
        <p:spPr>
          <a:xfrm>
            <a:off x="381000" y="581183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DFEB0-3B1F-47F4-80BA-44E24F80C467}" type="datetime1">
              <a:rPr lang="en-US" smtClean="0">
                <a:solidFill>
                  <a:prstClr val="black">
                    <a:tint val="75000"/>
                  </a:prstClr>
                </a:solidFill>
              </a:rPr>
              <a:t>2/10/2021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E9B8B9A-12D6-EA40-AB29-6918054B5DA5}"/>
              </a:ext>
            </a:extLst>
          </p:cNvPr>
          <p:cNvSpPr>
            <a:spLocks noGrp="1"/>
          </p:cNvSpPr>
          <p:nvPr>
            <p:ph type="ftr" sz="quarter" idx="3"/>
          </p:nvPr>
        </p:nvSpPr>
        <p:spPr>
          <a:xfrm>
            <a:off x="3126154" y="5811839"/>
            <a:ext cx="59416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A9F842A-A21A-C542-88CC-30F0DD78DA6E}"/>
              </a:ext>
            </a:extLst>
          </p:cNvPr>
          <p:cNvSpPr>
            <a:spLocks noGrp="1"/>
          </p:cNvSpPr>
          <p:nvPr>
            <p:ph type="sldNum" sz="quarter" idx="4"/>
          </p:nvPr>
        </p:nvSpPr>
        <p:spPr>
          <a:xfrm>
            <a:off x="9067800" y="581183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8206-0642-9F48-9727-6B519CB285FA}" type="slidenum">
              <a:rPr lang="en-US" smtClean="0">
                <a:solidFill>
                  <a:prstClr val="black">
                    <a:tint val="75000"/>
                  </a:prstClr>
                </a:solidFill>
              </a:rPr>
              <a:pPr/>
              <a:t>‹#›</a:t>
            </a:fld>
            <a:endParaRPr lang="en-US" dirty="0">
              <a:solidFill>
                <a:prstClr val="black">
                  <a:tint val="75000"/>
                </a:prstClr>
              </a:solidFill>
            </a:endParaRPr>
          </a:p>
        </p:txBody>
      </p:sp>
      <p:sp>
        <p:nvSpPr>
          <p:cNvPr id="7" name="Title Placeholder 1">
            <a:extLst>
              <a:ext uri="{FF2B5EF4-FFF2-40B4-BE49-F238E27FC236}">
                <a16:creationId xmlns:a16="http://schemas.microsoft.com/office/drawing/2014/main" id="{AB31BA85-F984-467E-A06E-5C5031524156}"/>
              </a:ext>
            </a:extLst>
          </p:cNvPr>
          <p:cNvSpPr>
            <a:spLocks noGrp="1"/>
          </p:cNvSpPr>
          <p:nvPr>
            <p:ph type="title"/>
          </p:nvPr>
        </p:nvSpPr>
        <p:spPr>
          <a:xfrm>
            <a:off x="0" y="0"/>
            <a:ext cx="8321040" cy="1005840"/>
          </a:xfrm>
          <a:prstGeom prst="rect">
            <a:avLst/>
          </a:prstGeom>
          <a:solidFill>
            <a:schemeClr val="tx1"/>
          </a:solidFill>
        </p:spPr>
        <p:txBody>
          <a:bodyPr vert="horz" lIns="91440" tIns="45720" rIns="91440" bIns="45720" rtlCol="0" anchor="ctr">
            <a:normAutofit/>
          </a:bodyPr>
          <a:lstStyle/>
          <a:p>
            <a:r>
              <a:rPr lang="en-US" dirty="0"/>
              <a:t>Click to edit Master title style</a:t>
            </a:r>
          </a:p>
        </p:txBody>
      </p:sp>
      <p:pic>
        <p:nvPicPr>
          <p:cNvPr id="9" name="Picture 8" descr="A picture containing drawing&#10;&#10;Description automatically generated">
            <a:extLst>
              <a:ext uri="{FF2B5EF4-FFF2-40B4-BE49-F238E27FC236}">
                <a16:creationId xmlns:a16="http://schemas.microsoft.com/office/drawing/2014/main" id="{4601D20F-D129-4CB8-9AD2-E245431476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20772" y="263236"/>
            <a:ext cx="3678868" cy="526473"/>
          </a:xfrm>
          <a:prstGeom prst="rect">
            <a:avLst/>
          </a:prstGeom>
        </p:spPr>
      </p:pic>
    </p:spTree>
    <p:extLst>
      <p:ext uri="{BB962C8B-B14F-4D97-AF65-F5344CB8AC3E}">
        <p14:creationId xmlns:p14="http://schemas.microsoft.com/office/powerpoint/2010/main" val="2871032842"/>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3600" b="1" i="0" kern="1200" baseline="0">
          <a:solidFill>
            <a:srgbClr val="A7934B"/>
          </a:solidFill>
          <a:latin typeface="+mn-lt"/>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262626"/>
          </a:solidFill>
          <a:latin typeface="+mn-lt"/>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262626"/>
          </a:solidFill>
          <a:latin typeface="+mn-lt"/>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262626"/>
          </a:solidFill>
          <a:latin typeface="+mn-lt"/>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262626"/>
          </a:solidFill>
          <a:latin typeface="+mn-lt"/>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262626"/>
          </a:solidFill>
          <a:latin typeface="+mn-lt"/>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6A5F8-57A3-204B-9489-10B6EA097328}"/>
              </a:ext>
            </a:extLst>
          </p:cNvPr>
          <p:cNvSpPr>
            <a:spLocks noGrp="1"/>
          </p:cNvSpPr>
          <p:nvPr>
            <p:ph type="body" idx="1"/>
          </p:nvPr>
        </p:nvSpPr>
        <p:spPr>
          <a:xfrm>
            <a:off x="381000" y="1215484"/>
            <a:ext cx="11430000" cy="45963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B2C088-FD5F-6E47-B5E9-B42B8CA51A39}"/>
              </a:ext>
            </a:extLst>
          </p:cNvPr>
          <p:cNvSpPr>
            <a:spLocks noGrp="1"/>
          </p:cNvSpPr>
          <p:nvPr>
            <p:ph type="dt" sz="half" idx="2"/>
          </p:nvPr>
        </p:nvSpPr>
        <p:spPr>
          <a:xfrm>
            <a:off x="381000" y="581183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48240-D513-4E95-9BB6-D4D6F8916039}" type="datetime1">
              <a:rPr lang="en-US" smtClean="0">
                <a:solidFill>
                  <a:prstClr val="black">
                    <a:tint val="75000"/>
                  </a:prstClr>
                </a:solidFill>
              </a:rPr>
              <a:t>2/10/2021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E9B8B9A-12D6-EA40-AB29-6918054B5DA5}"/>
              </a:ext>
            </a:extLst>
          </p:cNvPr>
          <p:cNvSpPr>
            <a:spLocks noGrp="1"/>
          </p:cNvSpPr>
          <p:nvPr>
            <p:ph type="ftr" sz="quarter" idx="3"/>
          </p:nvPr>
        </p:nvSpPr>
        <p:spPr>
          <a:xfrm>
            <a:off x="3126154" y="5811839"/>
            <a:ext cx="59416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A9F842A-A21A-C542-88CC-30F0DD78DA6E}"/>
              </a:ext>
            </a:extLst>
          </p:cNvPr>
          <p:cNvSpPr>
            <a:spLocks noGrp="1"/>
          </p:cNvSpPr>
          <p:nvPr>
            <p:ph type="sldNum" sz="quarter" idx="4"/>
          </p:nvPr>
        </p:nvSpPr>
        <p:spPr>
          <a:xfrm>
            <a:off x="9067800" y="581183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8206-0642-9F48-9727-6B519CB285FA}" type="slidenum">
              <a:rPr lang="en-US" smtClean="0">
                <a:solidFill>
                  <a:prstClr val="black">
                    <a:tint val="75000"/>
                  </a:prstClr>
                </a:solidFill>
              </a:rPr>
              <a:pPr/>
              <a:t>‹#›</a:t>
            </a:fld>
            <a:endParaRPr lang="en-US" dirty="0">
              <a:solidFill>
                <a:prstClr val="black">
                  <a:tint val="75000"/>
                </a:prstClr>
              </a:solidFill>
            </a:endParaRPr>
          </a:p>
        </p:txBody>
      </p:sp>
      <p:sp>
        <p:nvSpPr>
          <p:cNvPr id="7" name="Title Placeholder 1">
            <a:extLst>
              <a:ext uri="{FF2B5EF4-FFF2-40B4-BE49-F238E27FC236}">
                <a16:creationId xmlns:a16="http://schemas.microsoft.com/office/drawing/2014/main" id="{AB31BA85-F984-467E-A06E-5C5031524156}"/>
              </a:ext>
            </a:extLst>
          </p:cNvPr>
          <p:cNvSpPr>
            <a:spLocks noGrp="1"/>
          </p:cNvSpPr>
          <p:nvPr>
            <p:ph type="title"/>
          </p:nvPr>
        </p:nvSpPr>
        <p:spPr>
          <a:xfrm>
            <a:off x="0" y="0"/>
            <a:ext cx="8321040" cy="1005840"/>
          </a:xfrm>
          <a:prstGeom prst="rect">
            <a:avLst/>
          </a:prstGeom>
          <a:solidFill>
            <a:schemeClr val="tx1"/>
          </a:solidFill>
        </p:spPr>
        <p:txBody>
          <a:bodyPr vert="horz" lIns="91440" tIns="45720" rIns="91440" bIns="45720" rtlCol="0" anchor="ctr">
            <a:normAutofit/>
          </a:bodyPr>
          <a:lstStyle/>
          <a:p>
            <a:r>
              <a:rPr lang="en-US" dirty="0"/>
              <a:t>Click to edit Master title style</a:t>
            </a:r>
          </a:p>
        </p:txBody>
      </p:sp>
      <p:pic>
        <p:nvPicPr>
          <p:cNvPr id="9" name="Picture 8" descr="A picture containing drawing&#10;&#10;Description automatically generated">
            <a:extLst>
              <a:ext uri="{FF2B5EF4-FFF2-40B4-BE49-F238E27FC236}">
                <a16:creationId xmlns:a16="http://schemas.microsoft.com/office/drawing/2014/main" id="{4601D20F-D129-4CB8-9AD2-E245431476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20772" y="263236"/>
            <a:ext cx="3678868" cy="526473"/>
          </a:xfrm>
          <a:prstGeom prst="rect">
            <a:avLst/>
          </a:prstGeom>
        </p:spPr>
      </p:pic>
    </p:spTree>
    <p:extLst>
      <p:ext uri="{BB962C8B-B14F-4D97-AF65-F5344CB8AC3E}">
        <p14:creationId xmlns:p14="http://schemas.microsoft.com/office/powerpoint/2010/main" val="2871032842"/>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3600" b="1" i="0" kern="1200" baseline="0">
          <a:solidFill>
            <a:srgbClr val="A7934B"/>
          </a:solidFill>
          <a:latin typeface="+mn-lt"/>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262626"/>
          </a:solidFill>
          <a:latin typeface="+mn-lt"/>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262626"/>
          </a:solidFill>
          <a:latin typeface="+mn-lt"/>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262626"/>
          </a:solidFill>
          <a:latin typeface="+mn-lt"/>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262626"/>
          </a:solidFill>
          <a:latin typeface="+mn-lt"/>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262626"/>
          </a:solidFill>
          <a:latin typeface="+mn-lt"/>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6A5F8-57A3-204B-9489-10B6EA097328}"/>
              </a:ext>
            </a:extLst>
          </p:cNvPr>
          <p:cNvSpPr>
            <a:spLocks noGrp="1"/>
          </p:cNvSpPr>
          <p:nvPr>
            <p:ph type="body" idx="1"/>
          </p:nvPr>
        </p:nvSpPr>
        <p:spPr>
          <a:xfrm>
            <a:off x="381000" y="1215484"/>
            <a:ext cx="11430000" cy="45963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B2C088-FD5F-6E47-B5E9-B42B8CA51A39}"/>
              </a:ext>
            </a:extLst>
          </p:cNvPr>
          <p:cNvSpPr>
            <a:spLocks noGrp="1"/>
          </p:cNvSpPr>
          <p:nvPr>
            <p:ph type="dt" sz="half" idx="2"/>
          </p:nvPr>
        </p:nvSpPr>
        <p:spPr>
          <a:xfrm>
            <a:off x="381000" y="581183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8ACC5-E3C9-4694-B4E8-B0F266F9C007}" type="datetime1">
              <a:rPr lang="en-US" smtClean="0">
                <a:solidFill>
                  <a:prstClr val="black">
                    <a:tint val="75000"/>
                  </a:prstClr>
                </a:solidFill>
              </a:rPr>
              <a:t>2/10/2021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E9B8B9A-12D6-EA40-AB29-6918054B5DA5}"/>
              </a:ext>
            </a:extLst>
          </p:cNvPr>
          <p:cNvSpPr>
            <a:spLocks noGrp="1"/>
          </p:cNvSpPr>
          <p:nvPr>
            <p:ph type="ftr" sz="quarter" idx="3"/>
          </p:nvPr>
        </p:nvSpPr>
        <p:spPr>
          <a:xfrm>
            <a:off x="3126154" y="5811839"/>
            <a:ext cx="59416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A9F842A-A21A-C542-88CC-30F0DD78DA6E}"/>
              </a:ext>
            </a:extLst>
          </p:cNvPr>
          <p:cNvSpPr>
            <a:spLocks noGrp="1"/>
          </p:cNvSpPr>
          <p:nvPr>
            <p:ph type="sldNum" sz="quarter" idx="4"/>
          </p:nvPr>
        </p:nvSpPr>
        <p:spPr>
          <a:xfrm>
            <a:off x="9067800" y="581183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8206-0642-9F48-9727-6B519CB285FA}" type="slidenum">
              <a:rPr lang="en-US" smtClean="0">
                <a:solidFill>
                  <a:prstClr val="black">
                    <a:tint val="75000"/>
                  </a:prstClr>
                </a:solidFill>
              </a:rPr>
              <a:pPr/>
              <a:t>‹#›</a:t>
            </a:fld>
            <a:endParaRPr lang="en-US" dirty="0">
              <a:solidFill>
                <a:prstClr val="black">
                  <a:tint val="75000"/>
                </a:prstClr>
              </a:solidFill>
            </a:endParaRPr>
          </a:p>
        </p:txBody>
      </p:sp>
      <p:sp>
        <p:nvSpPr>
          <p:cNvPr id="7" name="Title Placeholder 1">
            <a:extLst>
              <a:ext uri="{FF2B5EF4-FFF2-40B4-BE49-F238E27FC236}">
                <a16:creationId xmlns:a16="http://schemas.microsoft.com/office/drawing/2014/main" id="{AB31BA85-F984-467E-A06E-5C5031524156}"/>
              </a:ext>
            </a:extLst>
          </p:cNvPr>
          <p:cNvSpPr>
            <a:spLocks noGrp="1"/>
          </p:cNvSpPr>
          <p:nvPr>
            <p:ph type="title"/>
          </p:nvPr>
        </p:nvSpPr>
        <p:spPr>
          <a:xfrm>
            <a:off x="0" y="0"/>
            <a:ext cx="8321040" cy="1005840"/>
          </a:xfrm>
          <a:prstGeom prst="rect">
            <a:avLst/>
          </a:prstGeom>
          <a:solidFill>
            <a:schemeClr val="tx1"/>
          </a:solidFill>
        </p:spPr>
        <p:txBody>
          <a:bodyPr vert="horz" lIns="91440" tIns="45720" rIns="91440" bIns="45720" rtlCol="0" anchor="ctr">
            <a:normAutofit/>
          </a:bodyPr>
          <a:lstStyle/>
          <a:p>
            <a:r>
              <a:rPr lang="en-US" dirty="0"/>
              <a:t>Click to edit Master title style</a:t>
            </a:r>
          </a:p>
        </p:txBody>
      </p:sp>
      <p:pic>
        <p:nvPicPr>
          <p:cNvPr id="9" name="Picture 8" descr="A picture containing drawing&#10;&#10;Description automatically generated">
            <a:extLst>
              <a:ext uri="{FF2B5EF4-FFF2-40B4-BE49-F238E27FC236}">
                <a16:creationId xmlns:a16="http://schemas.microsoft.com/office/drawing/2014/main" id="{4601D20F-D129-4CB8-9AD2-E245431476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20772" y="263236"/>
            <a:ext cx="3678868" cy="526473"/>
          </a:xfrm>
          <a:prstGeom prst="rect">
            <a:avLst/>
          </a:prstGeom>
        </p:spPr>
      </p:pic>
    </p:spTree>
    <p:extLst>
      <p:ext uri="{BB962C8B-B14F-4D97-AF65-F5344CB8AC3E}">
        <p14:creationId xmlns:p14="http://schemas.microsoft.com/office/powerpoint/2010/main" val="2871032842"/>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3600" b="1" i="0" kern="1200" baseline="0">
          <a:solidFill>
            <a:srgbClr val="A7934B"/>
          </a:solidFill>
          <a:latin typeface="+mn-lt"/>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262626"/>
          </a:solidFill>
          <a:latin typeface="+mn-lt"/>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262626"/>
          </a:solidFill>
          <a:latin typeface="+mn-lt"/>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262626"/>
          </a:solidFill>
          <a:latin typeface="+mn-lt"/>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262626"/>
          </a:solidFill>
          <a:latin typeface="+mn-lt"/>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262626"/>
          </a:solidFill>
          <a:latin typeface="+mn-lt"/>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6A5F8-57A3-204B-9489-10B6EA097328}"/>
              </a:ext>
            </a:extLst>
          </p:cNvPr>
          <p:cNvSpPr>
            <a:spLocks noGrp="1"/>
          </p:cNvSpPr>
          <p:nvPr>
            <p:ph type="body" idx="1"/>
          </p:nvPr>
        </p:nvSpPr>
        <p:spPr>
          <a:xfrm>
            <a:off x="381000" y="1215484"/>
            <a:ext cx="11430000" cy="45963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B2C088-FD5F-6E47-B5E9-B42B8CA51A39}"/>
              </a:ext>
            </a:extLst>
          </p:cNvPr>
          <p:cNvSpPr>
            <a:spLocks noGrp="1"/>
          </p:cNvSpPr>
          <p:nvPr>
            <p:ph type="dt" sz="half" idx="2"/>
          </p:nvPr>
        </p:nvSpPr>
        <p:spPr>
          <a:xfrm>
            <a:off x="381000" y="581183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99EEB-1CFB-49E3-A91B-CB5168D581FE}" type="datetime1">
              <a:rPr lang="en-US" smtClean="0">
                <a:solidFill>
                  <a:prstClr val="black">
                    <a:tint val="75000"/>
                  </a:prstClr>
                </a:solidFill>
              </a:rPr>
              <a:t>2/10/2021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E9B8B9A-12D6-EA40-AB29-6918054B5DA5}"/>
              </a:ext>
            </a:extLst>
          </p:cNvPr>
          <p:cNvSpPr>
            <a:spLocks noGrp="1"/>
          </p:cNvSpPr>
          <p:nvPr>
            <p:ph type="ftr" sz="quarter" idx="3"/>
          </p:nvPr>
        </p:nvSpPr>
        <p:spPr>
          <a:xfrm>
            <a:off x="3126154" y="5811839"/>
            <a:ext cx="59416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A9F842A-A21A-C542-88CC-30F0DD78DA6E}"/>
              </a:ext>
            </a:extLst>
          </p:cNvPr>
          <p:cNvSpPr>
            <a:spLocks noGrp="1"/>
          </p:cNvSpPr>
          <p:nvPr>
            <p:ph type="sldNum" sz="quarter" idx="4"/>
          </p:nvPr>
        </p:nvSpPr>
        <p:spPr>
          <a:xfrm>
            <a:off x="9067800" y="581183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8206-0642-9F48-9727-6B519CB285FA}" type="slidenum">
              <a:rPr lang="en-US" smtClean="0">
                <a:solidFill>
                  <a:prstClr val="black">
                    <a:tint val="75000"/>
                  </a:prstClr>
                </a:solidFill>
              </a:rPr>
              <a:pPr/>
              <a:t>‹#›</a:t>
            </a:fld>
            <a:endParaRPr lang="en-US" dirty="0">
              <a:solidFill>
                <a:prstClr val="black">
                  <a:tint val="75000"/>
                </a:prstClr>
              </a:solidFill>
            </a:endParaRPr>
          </a:p>
        </p:txBody>
      </p:sp>
      <p:sp>
        <p:nvSpPr>
          <p:cNvPr id="7" name="Title Placeholder 1">
            <a:extLst>
              <a:ext uri="{FF2B5EF4-FFF2-40B4-BE49-F238E27FC236}">
                <a16:creationId xmlns:a16="http://schemas.microsoft.com/office/drawing/2014/main" id="{AB31BA85-F984-467E-A06E-5C5031524156}"/>
              </a:ext>
            </a:extLst>
          </p:cNvPr>
          <p:cNvSpPr>
            <a:spLocks noGrp="1"/>
          </p:cNvSpPr>
          <p:nvPr>
            <p:ph type="title"/>
          </p:nvPr>
        </p:nvSpPr>
        <p:spPr>
          <a:xfrm>
            <a:off x="0" y="0"/>
            <a:ext cx="8321040" cy="1005840"/>
          </a:xfrm>
          <a:prstGeom prst="rect">
            <a:avLst/>
          </a:prstGeom>
          <a:solidFill>
            <a:schemeClr val="tx1"/>
          </a:solidFill>
        </p:spPr>
        <p:txBody>
          <a:bodyPr vert="horz" lIns="91440" tIns="45720" rIns="91440" bIns="45720" rtlCol="0" anchor="ctr">
            <a:normAutofit/>
          </a:bodyPr>
          <a:lstStyle/>
          <a:p>
            <a:r>
              <a:rPr lang="en-US" dirty="0"/>
              <a:t>Click to edit Master title style</a:t>
            </a:r>
          </a:p>
        </p:txBody>
      </p:sp>
      <p:pic>
        <p:nvPicPr>
          <p:cNvPr id="9" name="Picture 8" descr="A picture containing drawing&#10;&#10;Description automatically generated">
            <a:extLst>
              <a:ext uri="{FF2B5EF4-FFF2-40B4-BE49-F238E27FC236}">
                <a16:creationId xmlns:a16="http://schemas.microsoft.com/office/drawing/2014/main" id="{4601D20F-D129-4CB8-9AD2-E245431476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20772" y="263236"/>
            <a:ext cx="3678868" cy="526473"/>
          </a:xfrm>
          <a:prstGeom prst="rect">
            <a:avLst/>
          </a:prstGeom>
        </p:spPr>
      </p:pic>
    </p:spTree>
    <p:extLst>
      <p:ext uri="{BB962C8B-B14F-4D97-AF65-F5344CB8AC3E}">
        <p14:creationId xmlns:p14="http://schemas.microsoft.com/office/powerpoint/2010/main" val="2871032842"/>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3600" b="1" i="0" kern="1200" baseline="0">
          <a:solidFill>
            <a:srgbClr val="A7934B"/>
          </a:solidFill>
          <a:latin typeface="+mn-lt"/>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262626"/>
          </a:solidFill>
          <a:latin typeface="+mn-lt"/>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262626"/>
          </a:solidFill>
          <a:latin typeface="+mn-lt"/>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262626"/>
          </a:solidFill>
          <a:latin typeface="+mn-lt"/>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262626"/>
          </a:solidFill>
          <a:latin typeface="+mn-lt"/>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262626"/>
          </a:solidFill>
          <a:latin typeface="+mn-lt"/>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6A5F8-57A3-204B-9489-10B6EA097328}"/>
              </a:ext>
            </a:extLst>
          </p:cNvPr>
          <p:cNvSpPr>
            <a:spLocks noGrp="1"/>
          </p:cNvSpPr>
          <p:nvPr>
            <p:ph type="body" idx="1"/>
          </p:nvPr>
        </p:nvSpPr>
        <p:spPr>
          <a:xfrm>
            <a:off x="381000" y="1215484"/>
            <a:ext cx="11430000" cy="45963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B2C088-FD5F-6E47-B5E9-B42B8CA51A39}"/>
              </a:ext>
            </a:extLst>
          </p:cNvPr>
          <p:cNvSpPr>
            <a:spLocks noGrp="1"/>
          </p:cNvSpPr>
          <p:nvPr>
            <p:ph type="dt" sz="half" idx="2"/>
          </p:nvPr>
        </p:nvSpPr>
        <p:spPr>
          <a:xfrm>
            <a:off x="381000" y="581183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5A81D-3613-43B2-8745-E888DE19CAC7}" type="datetime1">
              <a:rPr lang="en-US" smtClean="0">
                <a:solidFill>
                  <a:prstClr val="black">
                    <a:tint val="75000"/>
                  </a:prstClr>
                </a:solidFill>
              </a:rPr>
              <a:t>2/10/2021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E9B8B9A-12D6-EA40-AB29-6918054B5DA5}"/>
              </a:ext>
            </a:extLst>
          </p:cNvPr>
          <p:cNvSpPr>
            <a:spLocks noGrp="1"/>
          </p:cNvSpPr>
          <p:nvPr>
            <p:ph type="ftr" sz="quarter" idx="3"/>
          </p:nvPr>
        </p:nvSpPr>
        <p:spPr>
          <a:xfrm>
            <a:off x="3126154" y="5811839"/>
            <a:ext cx="59416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A9F842A-A21A-C542-88CC-30F0DD78DA6E}"/>
              </a:ext>
            </a:extLst>
          </p:cNvPr>
          <p:cNvSpPr>
            <a:spLocks noGrp="1"/>
          </p:cNvSpPr>
          <p:nvPr>
            <p:ph type="sldNum" sz="quarter" idx="4"/>
          </p:nvPr>
        </p:nvSpPr>
        <p:spPr>
          <a:xfrm>
            <a:off x="9067800" y="581183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8206-0642-9F48-9727-6B519CB285FA}" type="slidenum">
              <a:rPr lang="en-US" smtClean="0">
                <a:solidFill>
                  <a:prstClr val="black">
                    <a:tint val="75000"/>
                  </a:prstClr>
                </a:solidFill>
              </a:rPr>
              <a:pPr/>
              <a:t>‹#›</a:t>
            </a:fld>
            <a:endParaRPr lang="en-US" dirty="0">
              <a:solidFill>
                <a:prstClr val="black">
                  <a:tint val="75000"/>
                </a:prstClr>
              </a:solidFill>
            </a:endParaRPr>
          </a:p>
        </p:txBody>
      </p:sp>
      <p:sp>
        <p:nvSpPr>
          <p:cNvPr id="7" name="Title Placeholder 1">
            <a:extLst>
              <a:ext uri="{FF2B5EF4-FFF2-40B4-BE49-F238E27FC236}">
                <a16:creationId xmlns:a16="http://schemas.microsoft.com/office/drawing/2014/main" id="{AB31BA85-F984-467E-A06E-5C5031524156}"/>
              </a:ext>
            </a:extLst>
          </p:cNvPr>
          <p:cNvSpPr>
            <a:spLocks noGrp="1"/>
          </p:cNvSpPr>
          <p:nvPr>
            <p:ph type="title"/>
          </p:nvPr>
        </p:nvSpPr>
        <p:spPr>
          <a:xfrm>
            <a:off x="0" y="0"/>
            <a:ext cx="8321040" cy="1005840"/>
          </a:xfrm>
          <a:prstGeom prst="rect">
            <a:avLst/>
          </a:prstGeom>
          <a:solidFill>
            <a:schemeClr val="tx1"/>
          </a:solidFill>
        </p:spPr>
        <p:txBody>
          <a:bodyPr vert="horz" lIns="91440" tIns="45720" rIns="91440" bIns="45720" rtlCol="0" anchor="ctr">
            <a:normAutofit/>
          </a:bodyPr>
          <a:lstStyle/>
          <a:p>
            <a:r>
              <a:rPr lang="en-US" dirty="0"/>
              <a:t>Click to edit Master title style</a:t>
            </a:r>
          </a:p>
        </p:txBody>
      </p:sp>
      <p:pic>
        <p:nvPicPr>
          <p:cNvPr id="9" name="Picture 8" descr="A picture containing drawing&#10;&#10;Description automatically generated">
            <a:extLst>
              <a:ext uri="{FF2B5EF4-FFF2-40B4-BE49-F238E27FC236}">
                <a16:creationId xmlns:a16="http://schemas.microsoft.com/office/drawing/2014/main" id="{4601D20F-D129-4CB8-9AD2-E245431476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20772" y="263236"/>
            <a:ext cx="3678868" cy="526473"/>
          </a:xfrm>
          <a:prstGeom prst="rect">
            <a:avLst/>
          </a:prstGeom>
        </p:spPr>
      </p:pic>
    </p:spTree>
    <p:extLst>
      <p:ext uri="{BB962C8B-B14F-4D97-AF65-F5344CB8AC3E}">
        <p14:creationId xmlns:p14="http://schemas.microsoft.com/office/powerpoint/2010/main" val="2871032842"/>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3600" b="1" i="0" kern="1200" baseline="0">
          <a:solidFill>
            <a:srgbClr val="A7934B"/>
          </a:solidFill>
          <a:latin typeface="+mn-lt"/>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262626"/>
          </a:solidFill>
          <a:latin typeface="+mn-lt"/>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262626"/>
          </a:solidFill>
          <a:latin typeface="+mn-lt"/>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262626"/>
          </a:solidFill>
          <a:latin typeface="+mn-lt"/>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262626"/>
          </a:solidFill>
          <a:latin typeface="+mn-lt"/>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262626"/>
          </a:solidFill>
          <a:latin typeface="+mn-lt"/>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6A5F8-57A3-204B-9489-10B6EA097328}"/>
              </a:ext>
            </a:extLst>
          </p:cNvPr>
          <p:cNvSpPr>
            <a:spLocks noGrp="1"/>
          </p:cNvSpPr>
          <p:nvPr>
            <p:ph type="body" idx="1"/>
          </p:nvPr>
        </p:nvSpPr>
        <p:spPr>
          <a:xfrm>
            <a:off x="381000" y="1215484"/>
            <a:ext cx="11430000" cy="45963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B2C088-FD5F-6E47-B5E9-B42B8CA51A39}"/>
              </a:ext>
            </a:extLst>
          </p:cNvPr>
          <p:cNvSpPr>
            <a:spLocks noGrp="1"/>
          </p:cNvSpPr>
          <p:nvPr>
            <p:ph type="dt" sz="half" idx="2"/>
          </p:nvPr>
        </p:nvSpPr>
        <p:spPr>
          <a:xfrm>
            <a:off x="381000" y="581183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73E80-DA49-476B-B7CD-170E3B44BB75}" type="datetime1">
              <a:rPr lang="en-US" smtClean="0">
                <a:solidFill>
                  <a:prstClr val="black">
                    <a:tint val="75000"/>
                  </a:prstClr>
                </a:solidFill>
              </a:rPr>
              <a:t>2/10/2021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E9B8B9A-12D6-EA40-AB29-6918054B5DA5}"/>
              </a:ext>
            </a:extLst>
          </p:cNvPr>
          <p:cNvSpPr>
            <a:spLocks noGrp="1"/>
          </p:cNvSpPr>
          <p:nvPr>
            <p:ph type="ftr" sz="quarter" idx="3"/>
          </p:nvPr>
        </p:nvSpPr>
        <p:spPr>
          <a:xfrm>
            <a:off x="3126154" y="5811839"/>
            <a:ext cx="59416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A9F842A-A21A-C542-88CC-30F0DD78DA6E}"/>
              </a:ext>
            </a:extLst>
          </p:cNvPr>
          <p:cNvSpPr>
            <a:spLocks noGrp="1"/>
          </p:cNvSpPr>
          <p:nvPr>
            <p:ph type="sldNum" sz="quarter" idx="4"/>
          </p:nvPr>
        </p:nvSpPr>
        <p:spPr>
          <a:xfrm>
            <a:off x="9067800" y="581183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8206-0642-9F48-9727-6B519CB285FA}" type="slidenum">
              <a:rPr lang="en-US" smtClean="0">
                <a:solidFill>
                  <a:prstClr val="black">
                    <a:tint val="75000"/>
                  </a:prstClr>
                </a:solidFill>
              </a:rPr>
              <a:pPr/>
              <a:t>‹#›</a:t>
            </a:fld>
            <a:endParaRPr lang="en-US" dirty="0">
              <a:solidFill>
                <a:prstClr val="black">
                  <a:tint val="75000"/>
                </a:prstClr>
              </a:solidFill>
            </a:endParaRPr>
          </a:p>
        </p:txBody>
      </p:sp>
      <p:sp>
        <p:nvSpPr>
          <p:cNvPr id="7" name="Title Placeholder 1">
            <a:extLst>
              <a:ext uri="{FF2B5EF4-FFF2-40B4-BE49-F238E27FC236}">
                <a16:creationId xmlns:a16="http://schemas.microsoft.com/office/drawing/2014/main" id="{AB31BA85-F984-467E-A06E-5C5031524156}"/>
              </a:ext>
            </a:extLst>
          </p:cNvPr>
          <p:cNvSpPr>
            <a:spLocks noGrp="1"/>
          </p:cNvSpPr>
          <p:nvPr>
            <p:ph type="title"/>
          </p:nvPr>
        </p:nvSpPr>
        <p:spPr>
          <a:xfrm>
            <a:off x="0" y="0"/>
            <a:ext cx="8321040" cy="1005840"/>
          </a:xfrm>
          <a:prstGeom prst="rect">
            <a:avLst/>
          </a:prstGeom>
          <a:solidFill>
            <a:schemeClr val="tx1"/>
          </a:solidFill>
        </p:spPr>
        <p:txBody>
          <a:bodyPr vert="horz" lIns="91440" tIns="45720" rIns="91440" bIns="45720" rtlCol="0" anchor="ctr">
            <a:normAutofit/>
          </a:bodyPr>
          <a:lstStyle/>
          <a:p>
            <a:r>
              <a:rPr lang="en-US" dirty="0"/>
              <a:t>Click to edit Master title style</a:t>
            </a:r>
          </a:p>
        </p:txBody>
      </p:sp>
      <p:pic>
        <p:nvPicPr>
          <p:cNvPr id="9" name="Picture 8" descr="A picture containing drawing&#10;&#10;Description automatically generated">
            <a:extLst>
              <a:ext uri="{FF2B5EF4-FFF2-40B4-BE49-F238E27FC236}">
                <a16:creationId xmlns:a16="http://schemas.microsoft.com/office/drawing/2014/main" id="{4601D20F-D129-4CB8-9AD2-E245431476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20772" y="263236"/>
            <a:ext cx="3678868" cy="526473"/>
          </a:xfrm>
          <a:prstGeom prst="rect">
            <a:avLst/>
          </a:prstGeom>
        </p:spPr>
      </p:pic>
    </p:spTree>
    <p:extLst>
      <p:ext uri="{BB962C8B-B14F-4D97-AF65-F5344CB8AC3E}">
        <p14:creationId xmlns:p14="http://schemas.microsoft.com/office/powerpoint/2010/main" val="2871032842"/>
      </p:ext>
    </p:extLst>
  </p:cSld>
  <p:clrMap bg1="lt1" tx1="dk1" bg2="lt2" tx2="dk2" accent1="accent1" accent2="accent2" accent3="accent3" accent4="accent4" accent5="accent5" accent6="accent6" hlink="hlink" folHlink="folHlink"/>
  <p:sldLayoutIdLst>
    <p:sldLayoutId id="2147483731" r:id="rId1"/>
  </p:sldLayoutIdLst>
  <p:hf hdr="0" ftr="0" dt="0"/>
  <p:txStyles>
    <p:titleStyle>
      <a:lvl1pPr algn="l" defTabSz="914400" rtl="0" eaLnBrk="1" latinLnBrk="0" hangingPunct="1">
        <a:lnSpc>
          <a:spcPct val="90000"/>
        </a:lnSpc>
        <a:spcBef>
          <a:spcPct val="0"/>
        </a:spcBef>
        <a:buNone/>
        <a:defRPr sz="3600" b="1" i="0" kern="1200" baseline="0">
          <a:solidFill>
            <a:srgbClr val="A7934B"/>
          </a:solidFill>
          <a:latin typeface="+mn-lt"/>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262626"/>
          </a:solidFill>
          <a:latin typeface="+mn-lt"/>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262626"/>
          </a:solidFill>
          <a:latin typeface="+mn-lt"/>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262626"/>
          </a:solidFill>
          <a:latin typeface="+mn-lt"/>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262626"/>
          </a:solidFill>
          <a:latin typeface="+mn-lt"/>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262626"/>
          </a:solidFill>
          <a:latin typeface="+mn-lt"/>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6A5F8-57A3-204B-9489-10B6EA097328}"/>
              </a:ext>
            </a:extLst>
          </p:cNvPr>
          <p:cNvSpPr>
            <a:spLocks noGrp="1"/>
          </p:cNvSpPr>
          <p:nvPr>
            <p:ph type="body" idx="1"/>
          </p:nvPr>
        </p:nvSpPr>
        <p:spPr>
          <a:xfrm>
            <a:off x="381000" y="1215484"/>
            <a:ext cx="11430000" cy="45963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B2C088-FD5F-6E47-B5E9-B42B8CA51A39}"/>
              </a:ext>
            </a:extLst>
          </p:cNvPr>
          <p:cNvSpPr>
            <a:spLocks noGrp="1"/>
          </p:cNvSpPr>
          <p:nvPr>
            <p:ph type="dt" sz="half" idx="2"/>
          </p:nvPr>
        </p:nvSpPr>
        <p:spPr>
          <a:xfrm>
            <a:off x="381000" y="581183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955BE9-5BC8-4B16-A990-F173D820F70E}" type="datetime1">
              <a:rPr lang="en-US" smtClean="0">
                <a:solidFill>
                  <a:prstClr val="black">
                    <a:tint val="75000"/>
                  </a:prstClr>
                </a:solidFill>
              </a:rPr>
              <a:t>2/10/2021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E9B8B9A-12D6-EA40-AB29-6918054B5DA5}"/>
              </a:ext>
            </a:extLst>
          </p:cNvPr>
          <p:cNvSpPr>
            <a:spLocks noGrp="1"/>
          </p:cNvSpPr>
          <p:nvPr>
            <p:ph type="ftr" sz="quarter" idx="3"/>
          </p:nvPr>
        </p:nvSpPr>
        <p:spPr>
          <a:xfrm>
            <a:off x="3126154" y="5811839"/>
            <a:ext cx="59416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A9F842A-A21A-C542-88CC-30F0DD78DA6E}"/>
              </a:ext>
            </a:extLst>
          </p:cNvPr>
          <p:cNvSpPr>
            <a:spLocks noGrp="1"/>
          </p:cNvSpPr>
          <p:nvPr>
            <p:ph type="sldNum" sz="quarter" idx="4"/>
          </p:nvPr>
        </p:nvSpPr>
        <p:spPr>
          <a:xfrm>
            <a:off x="9067800" y="581183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8206-0642-9F48-9727-6B519CB285FA}" type="slidenum">
              <a:rPr lang="en-US" smtClean="0">
                <a:solidFill>
                  <a:prstClr val="black">
                    <a:tint val="75000"/>
                  </a:prstClr>
                </a:solidFill>
              </a:rPr>
              <a:pPr/>
              <a:t>‹#›</a:t>
            </a:fld>
            <a:endParaRPr lang="en-US" dirty="0">
              <a:solidFill>
                <a:prstClr val="black">
                  <a:tint val="75000"/>
                </a:prstClr>
              </a:solidFill>
            </a:endParaRPr>
          </a:p>
        </p:txBody>
      </p:sp>
      <p:sp>
        <p:nvSpPr>
          <p:cNvPr id="7" name="Title Placeholder 1">
            <a:extLst>
              <a:ext uri="{FF2B5EF4-FFF2-40B4-BE49-F238E27FC236}">
                <a16:creationId xmlns:a16="http://schemas.microsoft.com/office/drawing/2014/main" id="{AB31BA85-F984-467E-A06E-5C5031524156}"/>
              </a:ext>
            </a:extLst>
          </p:cNvPr>
          <p:cNvSpPr>
            <a:spLocks noGrp="1"/>
          </p:cNvSpPr>
          <p:nvPr>
            <p:ph type="title"/>
          </p:nvPr>
        </p:nvSpPr>
        <p:spPr>
          <a:xfrm>
            <a:off x="0" y="0"/>
            <a:ext cx="8321040" cy="1005840"/>
          </a:xfrm>
          <a:prstGeom prst="rect">
            <a:avLst/>
          </a:prstGeom>
          <a:solidFill>
            <a:schemeClr val="tx1"/>
          </a:solidFill>
        </p:spPr>
        <p:txBody>
          <a:bodyPr vert="horz" lIns="91440" tIns="45720" rIns="91440" bIns="45720" rtlCol="0" anchor="ctr">
            <a:normAutofit/>
          </a:bodyPr>
          <a:lstStyle/>
          <a:p>
            <a:r>
              <a:rPr lang="en-US" dirty="0"/>
              <a:t>Click to edit Master title style</a:t>
            </a:r>
          </a:p>
        </p:txBody>
      </p:sp>
      <p:pic>
        <p:nvPicPr>
          <p:cNvPr id="9" name="Picture 8" descr="A picture containing drawing&#10;&#10;Description automatically generated">
            <a:extLst>
              <a:ext uri="{FF2B5EF4-FFF2-40B4-BE49-F238E27FC236}">
                <a16:creationId xmlns:a16="http://schemas.microsoft.com/office/drawing/2014/main" id="{4601D20F-D129-4CB8-9AD2-E245431476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20772" y="263236"/>
            <a:ext cx="3678868" cy="526473"/>
          </a:xfrm>
          <a:prstGeom prst="rect">
            <a:avLst/>
          </a:prstGeom>
        </p:spPr>
      </p:pic>
    </p:spTree>
    <p:extLst>
      <p:ext uri="{BB962C8B-B14F-4D97-AF65-F5344CB8AC3E}">
        <p14:creationId xmlns:p14="http://schemas.microsoft.com/office/powerpoint/2010/main" val="2871032842"/>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3600" b="1" i="0" kern="1200" baseline="0">
          <a:solidFill>
            <a:srgbClr val="A7934B"/>
          </a:solidFill>
          <a:latin typeface="+mn-lt"/>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262626"/>
          </a:solidFill>
          <a:latin typeface="+mn-lt"/>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262626"/>
          </a:solidFill>
          <a:latin typeface="+mn-lt"/>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262626"/>
          </a:solidFill>
          <a:latin typeface="+mn-lt"/>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262626"/>
          </a:solidFill>
          <a:latin typeface="+mn-lt"/>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262626"/>
          </a:solidFill>
          <a:latin typeface="+mn-lt"/>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6A5F8-57A3-204B-9489-10B6EA097328}"/>
              </a:ext>
            </a:extLst>
          </p:cNvPr>
          <p:cNvSpPr>
            <a:spLocks noGrp="1"/>
          </p:cNvSpPr>
          <p:nvPr>
            <p:ph type="body" idx="1"/>
          </p:nvPr>
        </p:nvSpPr>
        <p:spPr>
          <a:xfrm>
            <a:off x="381000" y="1215484"/>
            <a:ext cx="11430000" cy="45963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B2C088-FD5F-6E47-B5E9-B42B8CA51A39}"/>
              </a:ext>
            </a:extLst>
          </p:cNvPr>
          <p:cNvSpPr>
            <a:spLocks noGrp="1"/>
          </p:cNvSpPr>
          <p:nvPr>
            <p:ph type="dt" sz="half" idx="2"/>
          </p:nvPr>
        </p:nvSpPr>
        <p:spPr>
          <a:xfrm>
            <a:off x="381000" y="581183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FCBDF-A226-4655-BFD8-35EDCAA69E9A}" type="datetime1">
              <a:rPr lang="en-US" smtClean="0"/>
              <a:t>2/10/2021</a:t>
            </a:fld>
            <a:endParaRPr lang="en-US" dirty="0"/>
          </a:p>
        </p:txBody>
      </p:sp>
      <p:sp>
        <p:nvSpPr>
          <p:cNvPr id="5" name="Footer Placeholder 4">
            <a:extLst>
              <a:ext uri="{FF2B5EF4-FFF2-40B4-BE49-F238E27FC236}">
                <a16:creationId xmlns:a16="http://schemas.microsoft.com/office/drawing/2014/main" id="{BE9B8B9A-12D6-EA40-AB29-6918054B5DA5}"/>
              </a:ext>
            </a:extLst>
          </p:cNvPr>
          <p:cNvSpPr>
            <a:spLocks noGrp="1"/>
          </p:cNvSpPr>
          <p:nvPr>
            <p:ph type="ftr" sz="quarter" idx="3"/>
          </p:nvPr>
        </p:nvSpPr>
        <p:spPr>
          <a:xfrm>
            <a:off x="3126154" y="5811839"/>
            <a:ext cx="59416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A9F842A-A21A-C542-88CC-30F0DD78DA6E}"/>
              </a:ext>
            </a:extLst>
          </p:cNvPr>
          <p:cNvSpPr>
            <a:spLocks noGrp="1"/>
          </p:cNvSpPr>
          <p:nvPr>
            <p:ph type="sldNum" sz="quarter" idx="4"/>
          </p:nvPr>
        </p:nvSpPr>
        <p:spPr>
          <a:xfrm>
            <a:off x="9067800" y="581183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8206-0642-9F48-9727-6B519CB285FA}" type="slidenum">
              <a:rPr lang="en-US" smtClean="0"/>
              <a:t>‹#›</a:t>
            </a:fld>
            <a:endParaRPr lang="en-US" dirty="0"/>
          </a:p>
        </p:txBody>
      </p:sp>
      <p:sp>
        <p:nvSpPr>
          <p:cNvPr id="7" name="Title Placeholder 1">
            <a:extLst>
              <a:ext uri="{FF2B5EF4-FFF2-40B4-BE49-F238E27FC236}">
                <a16:creationId xmlns:a16="http://schemas.microsoft.com/office/drawing/2014/main" id="{AB31BA85-F984-467E-A06E-5C5031524156}"/>
              </a:ext>
            </a:extLst>
          </p:cNvPr>
          <p:cNvSpPr>
            <a:spLocks noGrp="1"/>
          </p:cNvSpPr>
          <p:nvPr>
            <p:ph type="title"/>
          </p:nvPr>
        </p:nvSpPr>
        <p:spPr>
          <a:xfrm>
            <a:off x="0" y="0"/>
            <a:ext cx="8321040" cy="1005840"/>
          </a:xfrm>
          <a:prstGeom prst="rect">
            <a:avLst/>
          </a:prstGeom>
          <a:solidFill>
            <a:schemeClr val="tx1"/>
          </a:solidFill>
        </p:spPr>
        <p:txBody>
          <a:bodyPr vert="horz" lIns="91440" tIns="45720" rIns="91440" bIns="45720" rtlCol="0" anchor="ctr">
            <a:normAutofit/>
          </a:bodyPr>
          <a:lstStyle/>
          <a:p>
            <a:r>
              <a:rPr lang="en-US" dirty="0"/>
              <a:t>Click to edit Master title style</a:t>
            </a:r>
          </a:p>
        </p:txBody>
      </p:sp>
      <p:pic>
        <p:nvPicPr>
          <p:cNvPr id="9" name="Picture 8" descr="A picture containing drawing&#10;&#10;Description automatically generated">
            <a:extLst>
              <a:ext uri="{FF2B5EF4-FFF2-40B4-BE49-F238E27FC236}">
                <a16:creationId xmlns:a16="http://schemas.microsoft.com/office/drawing/2014/main" id="{4601D20F-D129-4CB8-9AD2-E245431476C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420772" y="263236"/>
            <a:ext cx="3678868" cy="526473"/>
          </a:xfrm>
          <a:prstGeom prst="rect">
            <a:avLst/>
          </a:prstGeom>
        </p:spPr>
      </p:pic>
    </p:spTree>
    <p:extLst>
      <p:ext uri="{BB962C8B-B14F-4D97-AF65-F5344CB8AC3E}">
        <p14:creationId xmlns:p14="http://schemas.microsoft.com/office/powerpoint/2010/main" val="287103284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8" r:id="rId3"/>
    <p:sldLayoutId id="2147483689" r:id="rId4"/>
    <p:sldLayoutId id="2147483690" r:id="rId5"/>
    <p:sldLayoutId id="2147483691" r:id="rId6"/>
    <p:sldLayoutId id="2147483692" r:id="rId7"/>
    <p:sldLayoutId id="2147483693" r:id="rId8"/>
    <p:sldLayoutId id="2147483705" r:id="rId9"/>
  </p:sldLayoutIdLst>
  <p:hf hdr="0" ftr="0" dt="0"/>
  <p:txStyles>
    <p:titleStyle>
      <a:lvl1pPr algn="l" defTabSz="914400" rtl="0" eaLnBrk="1" latinLnBrk="0" hangingPunct="1">
        <a:lnSpc>
          <a:spcPct val="90000"/>
        </a:lnSpc>
        <a:spcBef>
          <a:spcPct val="0"/>
        </a:spcBef>
        <a:buNone/>
        <a:defRPr sz="3600" b="1" i="0" kern="1200" baseline="0">
          <a:solidFill>
            <a:srgbClr val="A7934B"/>
          </a:solidFill>
          <a:latin typeface="+mn-lt"/>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262626"/>
          </a:solidFill>
          <a:latin typeface="+mn-lt"/>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262626"/>
          </a:solidFill>
          <a:latin typeface="+mn-lt"/>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262626"/>
          </a:solidFill>
          <a:latin typeface="+mn-lt"/>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262626"/>
          </a:solidFill>
          <a:latin typeface="+mn-lt"/>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262626"/>
          </a:solidFill>
          <a:latin typeface="+mn-lt"/>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6794E2-0939-7444-A82A-8BD5C7FA1DDC}"/>
              </a:ext>
            </a:extLst>
          </p:cNvPr>
          <p:cNvSpPr>
            <a:spLocks noGrp="1"/>
          </p:cNvSpPr>
          <p:nvPr>
            <p:ph type="title"/>
          </p:nvPr>
        </p:nvSpPr>
        <p:spPr>
          <a:xfrm>
            <a:off x="381000" y="200722"/>
            <a:ext cx="11430000" cy="101476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616A5F8-57A3-204B-9489-10B6EA097328}"/>
              </a:ext>
            </a:extLst>
          </p:cNvPr>
          <p:cNvSpPr>
            <a:spLocks noGrp="1"/>
          </p:cNvSpPr>
          <p:nvPr>
            <p:ph type="body" idx="1"/>
          </p:nvPr>
        </p:nvSpPr>
        <p:spPr>
          <a:xfrm>
            <a:off x="381000" y="1215484"/>
            <a:ext cx="11430000" cy="45963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B2C088-FD5F-6E47-B5E9-B42B8CA51A39}"/>
              </a:ext>
            </a:extLst>
          </p:cNvPr>
          <p:cNvSpPr>
            <a:spLocks noGrp="1"/>
          </p:cNvSpPr>
          <p:nvPr>
            <p:ph type="dt" sz="half" idx="2"/>
          </p:nvPr>
        </p:nvSpPr>
        <p:spPr>
          <a:xfrm>
            <a:off x="381000" y="581183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AB994-5C60-4FFB-925F-1562D3FB1D89}" type="datetime1">
              <a:rPr lang="en-US" smtClean="0"/>
              <a:t>2/10/2021</a:t>
            </a:fld>
            <a:endParaRPr lang="en-US" dirty="0"/>
          </a:p>
        </p:txBody>
      </p:sp>
      <p:sp>
        <p:nvSpPr>
          <p:cNvPr id="5" name="Footer Placeholder 4">
            <a:extLst>
              <a:ext uri="{FF2B5EF4-FFF2-40B4-BE49-F238E27FC236}">
                <a16:creationId xmlns:a16="http://schemas.microsoft.com/office/drawing/2014/main" id="{BE9B8B9A-12D6-EA40-AB29-6918054B5DA5}"/>
              </a:ext>
            </a:extLst>
          </p:cNvPr>
          <p:cNvSpPr>
            <a:spLocks noGrp="1"/>
          </p:cNvSpPr>
          <p:nvPr>
            <p:ph type="ftr" sz="quarter" idx="3"/>
          </p:nvPr>
        </p:nvSpPr>
        <p:spPr>
          <a:xfrm>
            <a:off x="3126154" y="5811839"/>
            <a:ext cx="59416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A9F842A-A21A-C542-88CC-30F0DD78DA6E}"/>
              </a:ext>
            </a:extLst>
          </p:cNvPr>
          <p:cNvSpPr>
            <a:spLocks noGrp="1"/>
          </p:cNvSpPr>
          <p:nvPr>
            <p:ph type="sldNum" sz="quarter" idx="4"/>
          </p:nvPr>
        </p:nvSpPr>
        <p:spPr>
          <a:xfrm>
            <a:off x="9067800" y="581183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8206-0642-9F48-9727-6B519CB285FA}" type="slidenum">
              <a:rPr lang="en-US" smtClean="0"/>
              <a:t>‹#›</a:t>
            </a:fld>
            <a:endParaRPr lang="en-US" dirty="0"/>
          </a:p>
        </p:txBody>
      </p:sp>
    </p:spTree>
    <p:extLst>
      <p:ext uri="{BB962C8B-B14F-4D97-AF65-F5344CB8AC3E}">
        <p14:creationId xmlns:p14="http://schemas.microsoft.com/office/powerpoint/2010/main" val="320041057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p:hf hdr="0" ftr="0" dt="0"/>
  <p:txStyles>
    <p:titleStyle>
      <a:lvl1pPr algn="l" defTabSz="914400" rtl="0" eaLnBrk="1" latinLnBrk="0" hangingPunct="1">
        <a:lnSpc>
          <a:spcPct val="90000"/>
        </a:lnSpc>
        <a:spcBef>
          <a:spcPct val="0"/>
        </a:spcBef>
        <a:buNone/>
        <a:defRPr sz="3600" b="1" i="0" kern="1200" baseline="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482988" cy="991352"/>
          </a:xfrm>
          <a:prstGeom prst="rect">
            <a:avLst/>
          </a:prstGeom>
          <a:solidFill>
            <a:schemeClr val="bg1"/>
          </a:solidFill>
        </p:spPr>
        <p:txBody>
          <a:bodyPr vert="horz" lIns="274320" tIns="45720" rIns="91440" bIns="45720" rtlCol="0" anchor="ctr" anchorCtr="0">
            <a:noAutofit/>
          </a:bodyPr>
          <a:lstStyle/>
          <a:p>
            <a:r>
              <a:rPr lang="en-US" dirty="0"/>
              <a:t>Click to edit Master title style</a:t>
            </a:r>
          </a:p>
        </p:txBody>
      </p:sp>
      <p:sp>
        <p:nvSpPr>
          <p:cNvPr id="3" name="Text Placeholder 2"/>
          <p:cNvSpPr>
            <a:spLocks noGrp="1"/>
          </p:cNvSpPr>
          <p:nvPr>
            <p:ph type="body" idx="1"/>
          </p:nvPr>
        </p:nvSpPr>
        <p:spPr>
          <a:xfrm>
            <a:off x="124691" y="1363133"/>
            <a:ext cx="11774655" cy="4834466"/>
          </a:xfrm>
          <a:prstGeom prst="rect">
            <a:avLst/>
          </a:prstGeom>
        </p:spPr>
        <p:txBody>
          <a:bodyPr vert="horz" lIns="274320" tIns="45720" rIns="27432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62603800"/>
      </p:ext>
    </p:extLst>
  </p:cSld>
  <p:clrMap bg1="dk1" tx1="lt1" bg2="dk2" tx2="lt2" accent1="accent1" accent2="accent2" accent3="accent3" accent4="accent4" accent5="accent5" accent6="accent6" hlink="hlink" folHlink="folHlink"/>
  <p:sldLayoutIdLst>
    <p:sldLayoutId id="2147483694" r:id="rId1"/>
  </p:sldLayoutIdLst>
  <p:hf hdr="0" ftr="0" dt="0"/>
  <p:txStyles>
    <p:titleStyle>
      <a:lvl1pPr algn="l" defTabSz="457200" rtl="0" eaLnBrk="1" latinLnBrk="0" hangingPunct="1">
        <a:spcBef>
          <a:spcPct val="0"/>
        </a:spcBef>
        <a:buNone/>
        <a:defRPr sz="3600" b="1" kern="1200" cap="none" spc="200">
          <a:solidFill>
            <a:srgbClr val="A7934B"/>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2800" kern="1200">
          <a:solidFill>
            <a:srgbClr val="262626"/>
          </a:solidFill>
          <a:latin typeface="+mn-lt"/>
          <a:ea typeface="+mn-ea"/>
          <a:cs typeface="+mn-cs"/>
        </a:defRPr>
      </a:lvl1pPr>
      <a:lvl2pPr marL="466344" indent="-285750" algn="l" defTabSz="457200" rtl="0" eaLnBrk="1" latinLnBrk="0" hangingPunct="1">
        <a:spcBef>
          <a:spcPct val="20000"/>
        </a:spcBef>
        <a:buFont typeface="Arial"/>
        <a:buChar char="•"/>
        <a:defRPr sz="2400" kern="1200">
          <a:solidFill>
            <a:srgbClr val="262626"/>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262626"/>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6A5F8-57A3-204B-9489-10B6EA097328}"/>
              </a:ext>
            </a:extLst>
          </p:cNvPr>
          <p:cNvSpPr>
            <a:spLocks noGrp="1"/>
          </p:cNvSpPr>
          <p:nvPr>
            <p:ph type="body" idx="1"/>
          </p:nvPr>
        </p:nvSpPr>
        <p:spPr>
          <a:xfrm>
            <a:off x="381000" y="1215484"/>
            <a:ext cx="11430000" cy="45963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B2C088-FD5F-6E47-B5E9-B42B8CA51A39}"/>
              </a:ext>
            </a:extLst>
          </p:cNvPr>
          <p:cNvSpPr>
            <a:spLocks noGrp="1"/>
          </p:cNvSpPr>
          <p:nvPr>
            <p:ph type="dt" sz="half" idx="2"/>
          </p:nvPr>
        </p:nvSpPr>
        <p:spPr>
          <a:xfrm>
            <a:off x="381000" y="581183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C0981-CD09-424A-B937-F5C559AE9BEE}" type="datetime1">
              <a:rPr lang="en-US" smtClean="0"/>
              <a:t>2/10/2021</a:t>
            </a:fld>
            <a:endParaRPr lang="en-US" dirty="0"/>
          </a:p>
        </p:txBody>
      </p:sp>
      <p:sp>
        <p:nvSpPr>
          <p:cNvPr id="5" name="Footer Placeholder 4">
            <a:extLst>
              <a:ext uri="{FF2B5EF4-FFF2-40B4-BE49-F238E27FC236}">
                <a16:creationId xmlns:a16="http://schemas.microsoft.com/office/drawing/2014/main" id="{BE9B8B9A-12D6-EA40-AB29-6918054B5DA5}"/>
              </a:ext>
            </a:extLst>
          </p:cNvPr>
          <p:cNvSpPr>
            <a:spLocks noGrp="1"/>
          </p:cNvSpPr>
          <p:nvPr>
            <p:ph type="ftr" sz="quarter" idx="3"/>
          </p:nvPr>
        </p:nvSpPr>
        <p:spPr>
          <a:xfrm>
            <a:off x="3126154" y="5811839"/>
            <a:ext cx="59416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A9F842A-A21A-C542-88CC-30F0DD78DA6E}"/>
              </a:ext>
            </a:extLst>
          </p:cNvPr>
          <p:cNvSpPr>
            <a:spLocks noGrp="1"/>
          </p:cNvSpPr>
          <p:nvPr>
            <p:ph type="sldNum" sz="quarter" idx="4"/>
          </p:nvPr>
        </p:nvSpPr>
        <p:spPr>
          <a:xfrm>
            <a:off x="9067800" y="581183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8206-0642-9F48-9727-6B519CB285FA}" type="slidenum">
              <a:rPr lang="en-US" smtClean="0"/>
              <a:t>‹#›</a:t>
            </a:fld>
            <a:endParaRPr lang="en-US" dirty="0"/>
          </a:p>
        </p:txBody>
      </p:sp>
      <p:sp>
        <p:nvSpPr>
          <p:cNvPr id="7" name="Title Placeholder 1">
            <a:extLst>
              <a:ext uri="{FF2B5EF4-FFF2-40B4-BE49-F238E27FC236}">
                <a16:creationId xmlns:a16="http://schemas.microsoft.com/office/drawing/2014/main" id="{AB31BA85-F984-467E-A06E-5C5031524156}"/>
              </a:ext>
            </a:extLst>
          </p:cNvPr>
          <p:cNvSpPr>
            <a:spLocks noGrp="1"/>
          </p:cNvSpPr>
          <p:nvPr>
            <p:ph type="title"/>
          </p:nvPr>
        </p:nvSpPr>
        <p:spPr>
          <a:xfrm>
            <a:off x="0" y="0"/>
            <a:ext cx="8321040" cy="1005840"/>
          </a:xfrm>
          <a:prstGeom prst="rect">
            <a:avLst/>
          </a:prstGeom>
          <a:solidFill>
            <a:schemeClr val="tx1"/>
          </a:solidFill>
        </p:spPr>
        <p:txBody>
          <a:bodyPr vert="horz" lIns="91440" tIns="45720" rIns="91440" bIns="45720" rtlCol="0" anchor="ctr">
            <a:normAutofit/>
          </a:bodyPr>
          <a:lstStyle/>
          <a:p>
            <a:r>
              <a:rPr lang="en-US" dirty="0"/>
              <a:t>Click to edit Master title style</a:t>
            </a:r>
          </a:p>
        </p:txBody>
      </p:sp>
      <p:pic>
        <p:nvPicPr>
          <p:cNvPr id="9" name="Picture 8" descr="A picture containing drawing&#10;&#10;Description automatically generated">
            <a:extLst>
              <a:ext uri="{FF2B5EF4-FFF2-40B4-BE49-F238E27FC236}">
                <a16:creationId xmlns:a16="http://schemas.microsoft.com/office/drawing/2014/main" id="{4601D20F-D129-4CB8-9AD2-E245431476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20772" y="263236"/>
            <a:ext cx="3678868" cy="526473"/>
          </a:xfrm>
          <a:prstGeom prst="rect">
            <a:avLst/>
          </a:prstGeom>
        </p:spPr>
      </p:pic>
    </p:spTree>
    <p:extLst>
      <p:ext uri="{BB962C8B-B14F-4D97-AF65-F5344CB8AC3E}">
        <p14:creationId xmlns:p14="http://schemas.microsoft.com/office/powerpoint/2010/main" val="2871032842"/>
      </p:ext>
    </p:extLst>
  </p:cSld>
  <p:clrMap bg1="lt1" tx1="dk1" bg2="lt2" tx2="dk2" accent1="accent1" accent2="accent2" accent3="accent3" accent4="accent4" accent5="accent5" accent6="accent6" hlink="hlink" folHlink="folHlink"/>
  <p:sldLayoutIdLst>
    <p:sldLayoutId id="2147483707" r:id="rId1"/>
  </p:sldLayoutIdLst>
  <p:hf hdr="0" ftr="0" dt="0"/>
  <p:txStyles>
    <p:titleStyle>
      <a:lvl1pPr algn="l" defTabSz="914400" rtl="0" eaLnBrk="1" latinLnBrk="0" hangingPunct="1">
        <a:lnSpc>
          <a:spcPct val="90000"/>
        </a:lnSpc>
        <a:spcBef>
          <a:spcPct val="0"/>
        </a:spcBef>
        <a:buNone/>
        <a:defRPr sz="3600" b="1" i="0" kern="1200" baseline="0">
          <a:solidFill>
            <a:srgbClr val="A7934B"/>
          </a:solidFill>
          <a:latin typeface="+mn-lt"/>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kern="1200">
          <a:solidFill>
            <a:schemeClr val="tx1"/>
          </a:solidFill>
          <a:latin typeface="+mn-lt"/>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6A5F8-57A3-204B-9489-10B6EA097328}"/>
              </a:ext>
            </a:extLst>
          </p:cNvPr>
          <p:cNvSpPr>
            <a:spLocks noGrp="1"/>
          </p:cNvSpPr>
          <p:nvPr>
            <p:ph type="body" idx="1"/>
          </p:nvPr>
        </p:nvSpPr>
        <p:spPr>
          <a:xfrm>
            <a:off x="381000" y="1215484"/>
            <a:ext cx="11430000" cy="45963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B2C088-FD5F-6E47-B5E9-B42B8CA51A39}"/>
              </a:ext>
            </a:extLst>
          </p:cNvPr>
          <p:cNvSpPr>
            <a:spLocks noGrp="1"/>
          </p:cNvSpPr>
          <p:nvPr>
            <p:ph type="dt" sz="half" idx="2"/>
          </p:nvPr>
        </p:nvSpPr>
        <p:spPr>
          <a:xfrm>
            <a:off x="381000" y="581183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0FACD0-C6A3-476F-BA42-94224DBC9627}" type="datetime1">
              <a:rPr lang="en-US" smtClean="0">
                <a:solidFill>
                  <a:prstClr val="black">
                    <a:tint val="75000"/>
                  </a:prstClr>
                </a:solidFill>
              </a:rPr>
              <a:t>2/10/2021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E9B8B9A-12D6-EA40-AB29-6918054B5DA5}"/>
              </a:ext>
            </a:extLst>
          </p:cNvPr>
          <p:cNvSpPr>
            <a:spLocks noGrp="1"/>
          </p:cNvSpPr>
          <p:nvPr>
            <p:ph type="ftr" sz="quarter" idx="3"/>
          </p:nvPr>
        </p:nvSpPr>
        <p:spPr>
          <a:xfrm>
            <a:off x="3126154" y="5811839"/>
            <a:ext cx="59416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A9F842A-A21A-C542-88CC-30F0DD78DA6E}"/>
              </a:ext>
            </a:extLst>
          </p:cNvPr>
          <p:cNvSpPr>
            <a:spLocks noGrp="1"/>
          </p:cNvSpPr>
          <p:nvPr>
            <p:ph type="sldNum" sz="quarter" idx="4"/>
          </p:nvPr>
        </p:nvSpPr>
        <p:spPr>
          <a:xfrm>
            <a:off x="9067800" y="581183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8206-0642-9F48-9727-6B519CB285FA}" type="slidenum">
              <a:rPr lang="en-US" smtClean="0">
                <a:solidFill>
                  <a:prstClr val="black">
                    <a:tint val="75000"/>
                  </a:prstClr>
                </a:solidFill>
              </a:rPr>
              <a:pPr/>
              <a:t>‹#›</a:t>
            </a:fld>
            <a:endParaRPr lang="en-US" dirty="0">
              <a:solidFill>
                <a:prstClr val="black">
                  <a:tint val="75000"/>
                </a:prstClr>
              </a:solidFill>
            </a:endParaRPr>
          </a:p>
        </p:txBody>
      </p:sp>
      <p:sp>
        <p:nvSpPr>
          <p:cNvPr id="7" name="Title Placeholder 1">
            <a:extLst>
              <a:ext uri="{FF2B5EF4-FFF2-40B4-BE49-F238E27FC236}">
                <a16:creationId xmlns:a16="http://schemas.microsoft.com/office/drawing/2014/main" id="{AB31BA85-F984-467E-A06E-5C5031524156}"/>
              </a:ext>
            </a:extLst>
          </p:cNvPr>
          <p:cNvSpPr>
            <a:spLocks noGrp="1"/>
          </p:cNvSpPr>
          <p:nvPr>
            <p:ph type="title"/>
          </p:nvPr>
        </p:nvSpPr>
        <p:spPr>
          <a:xfrm>
            <a:off x="0" y="0"/>
            <a:ext cx="8321040" cy="1005840"/>
          </a:xfrm>
          <a:prstGeom prst="rect">
            <a:avLst/>
          </a:prstGeom>
          <a:solidFill>
            <a:schemeClr val="tx1"/>
          </a:solidFill>
        </p:spPr>
        <p:txBody>
          <a:bodyPr vert="horz" lIns="91440" tIns="45720" rIns="91440" bIns="45720" rtlCol="0" anchor="ctr">
            <a:normAutofit/>
          </a:bodyPr>
          <a:lstStyle/>
          <a:p>
            <a:r>
              <a:rPr lang="en-US" dirty="0"/>
              <a:t>Click to edit Master title style</a:t>
            </a:r>
          </a:p>
        </p:txBody>
      </p:sp>
      <p:pic>
        <p:nvPicPr>
          <p:cNvPr id="9" name="Picture 8" descr="A picture containing drawing&#10;&#10;Description automatically generated">
            <a:extLst>
              <a:ext uri="{FF2B5EF4-FFF2-40B4-BE49-F238E27FC236}">
                <a16:creationId xmlns:a16="http://schemas.microsoft.com/office/drawing/2014/main" id="{4601D20F-D129-4CB8-9AD2-E245431476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20772" y="263236"/>
            <a:ext cx="3678868" cy="526473"/>
          </a:xfrm>
          <a:prstGeom prst="rect">
            <a:avLst/>
          </a:prstGeom>
        </p:spPr>
      </p:pic>
    </p:spTree>
    <p:extLst>
      <p:ext uri="{BB962C8B-B14F-4D97-AF65-F5344CB8AC3E}">
        <p14:creationId xmlns:p14="http://schemas.microsoft.com/office/powerpoint/2010/main" val="2871032842"/>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3600" b="1" i="0" kern="1200" baseline="0">
          <a:solidFill>
            <a:srgbClr val="A7934B"/>
          </a:solidFill>
          <a:latin typeface="+mn-lt"/>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262626"/>
          </a:solidFill>
          <a:latin typeface="+mn-lt"/>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262626"/>
          </a:solidFill>
          <a:latin typeface="+mn-lt"/>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262626"/>
          </a:solidFill>
          <a:latin typeface="+mn-lt"/>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262626"/>
          </a:solidFill>
          <a:latin typeface="+mn-lt"/>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262626"/>
          </a:solidFill>
          <a:latin typeface="+mn-lt"/>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6A5F8-57A3-204B-9489-10B6EA097328}"/>
              </a:ext>
            </a:extLst>
          </p:cNvPr>
          <p:cNvSpPr>
            <a:spLocks noGrp="1"/>
          </p:cNvSpPr>
          <p:nvPr>
            <p:ph type="body" idx="1"/>
          </p:nvPr>
        </p:nvSpPr>
        <p:spPr>
          <a:xfrm>
            <a:off x="381000" y="1215484"/>
            <a:ext cx="11430000" cy="45963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B2C088-FD5F-6E47-B5E9-B42B8CA51A39}"/>
              </a:ext>
            </a:extLst>
          </p:cNvPr>
          <p:cNvSpPr>
            <a:spLocks noGrp="1"/>
          </p:cNvSpPr>
          <p:nvPr>
            <p:ph type="dt" sz="half" idx="2"/>
          </p:nvPr>
        </p:nvSpPr>
        <p:spPr>
          <a:xfrm>
            <a:off x="381000" y="581183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17ECF4-4014-41DF-BE9E-C8D14A918386}" type="datetime1">
              <a:rPr lang="en-US" smtClean="0">
                <a:solidFill>
                  <a:prstClr val="black">
                    <a:tint val="75000"/>
                  </a:prstClr>
                </a:solidFill>
              </a:rPr>
              <a:t>2/10/2021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E9B8B9A-12D6-EA40-AB29-6918054B5DA5}"/>
              </a:ext>
            </a:extLst>
          </p:cNvPr>
          <p:cNvSpPr>
            <a:spLocks noGrp="1"/>
          </p:cNvSpPr>
          <p:nvPr>
            <p:ph type="ftr" sz="quarter" idx="3"/>
          </p:nvPr>
        </p:nvSpPr>
        <p:spPr>
          <a:xfrm>
            <a:off x="3126154" y="5811839"/>
            <a:ext cx="59416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A9F842A-A21A-C542-88CC-30F0DD78DA6E}"/>
              </a:ext>
            </a:extLst>
          </p:cNvPr>
          <p:cNvSpPr>
            <a:spLocks noGrp="1"/>
          </p:cNvSpPr>
          <p:nvPr>
            <p:ph type="sldNum" sz="quarter" idx="4"/>
          </p:nvPr>
        </p:nvSpPr>
        <p:spPr>
          <a:xfrm>
            <a:off x="9067800" y="581183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8206-0642-9F48-9727-6B519CB285FA}" type="slidenum">
              <a:rPr lang="en-US" smtClean="0">
                <a:solidFill>
                  <a:prstClr val="black">
                    <a:tint val="75000"/>
                  </a:prstClr>
                </a:solidFill>
              </a:rPr>
              <a:pPr/>
              <a:t>‹#›</a:t>
            </a:fld>
            <a:endParaRPr lang="en-US" dirty="0">
              <a:solidFill>
                <a:prstClr val="black">
                  <a:tint val="75000"/>
                </a:prstClr>
              </a:solidFill>
            </a:endParaRPr>
          </a:p>
        </p:txBody>
      </p:sp>
      <p:sp>
        <p:nvSpPr>
          <p:cNvPr id="7" name="Title Placeholder 1">
            <a:extLst>
              <a:ext uri="{FF2B5EF4-FFF2-40B4-BE49-F238E27FC236}">
                <a16:creationId xmlns:a16="http://schemas.microsoft.com/office/drawing/2014/main" id="{AB31BA85-F984-467E-A06E-5C5031524156}"/>
              </a:ext>
            </a:extLst>
          </p:cNvPr>
          <p:cNvSpPr>
            <a:spLocks noGrp="1"/>
          </p:cNvSpPr>
          <p:nvPr>
            <p:ph type="title"/>
          </p:nvPr>
        </p:nvSpPr>
        <p:spPr>
          <a:xfrm>
            <a:off x="0" y="0"/>
            <a:ext cx="8321040" cy="1005840"/>
          </a:xfrm>
          <a:prstGeom prst="rect">
            <a:avLst/>
          </a:prstGeom>
          <a:solidFill>
            <a:schemeClr val="tx1"/>
          </a:solidFill>
        </p:spPr>
        <p:txBody>
          <a:bodyPr vert="horz" lIns="91440" tIns="45720" rIns="91440" bIns="45720" rtlCol="0" anchor="ctr">
            <a:normAutofit/>
          </a:bodyPr>
          <a:lstStyle/>
          <a:p>
            <a:r>
              <a:rPr lang="en-US" dirty="0"/>
              <a:t>Click to edit Master title style</a:t>
            </a:r>
          </a:p>
        </p:txBody>
      </p:sp>
      <p:pic>
        <p:nvPicPr>
          <p:cNvPr id="9" name="Picture 8" descr="A picture containing drawing&#10;&#10;Description automatically generated">
            <a:extLst>
              <a:ext uri="{FF2B5EF4-FFF2-40B4-BE49-F238E27FC236}">
                <a16:creationId xmlns:a16="http://schemas.microsoft.com/office/drawing/2014/main" id="{4601D20F-D129-4CB8-9AD2-E245431476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20772" y="263236"/>
            <a:ext cx="3678868" cy="526473"/>
          </a:xfrm>
          <a:prstGeom prst="rect">
            <a:avLst/>
          </a:prstGeom>
        </p:spPr>
      </p:pic>
    </p:spTree>
    <p:extLst>
      <p:ext uri="{BB962C8B-B14F-4D97-AF65-F5344CB8AC3E}">
        <p14:creationId xmlns:p14="http://schemas.microsoft.com/office/powerpoint/2010/main" val="2871032842"/>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3600" b="1" i="0" kern="1200" baseline="0">
          <a:solidFill>
            <a:srgbClr val="A7934B"/>
          </a:solidFill>
          <a:latin typeface="+mn-lt"/>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262626"/>
          </a:solidFill>
          <a:latin typeface="+mn-lt"/>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262626"/>
          </a:solidFill>
          <a:latin typeface="+mn-lt"/>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262626"/>
          </a:solidFill>
          <a:latin typeface="+mn-lt"/>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262626"/>
          </a:solidFill>
          <a:latin typeface="+mn-lt"/>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262626"/>
          </a:solidFill>
          <a:latin typeface="+mn-lt"/>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6A5F8-57A3-204B-9489-10B6EA097328}"/>
              </a:ext>
            </a:extLst>
          </p:cNvPr>
          <p:cNvSpPr>
            <a:spLocks noGrp="1"/>
          </p:cNvSpPr>
          <p:nvPr>
            <p:ph type="body" idx="1"/>
          </p:nvPr>
        </p:nvSpPr>
        <p:spPr>
          <a:xfrm>
            <a:off x="381000" y="1215484"/>
            <a:ext cx="11430000" cy="45963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B2C088-FD5F-6E47-B5E9-B42B8CA51A39}"/>
              </a:ext>
            </a:extLst>
          </p:cNvPr>
          <p:cNvSpPr>
            <a:spLocks noGrp="1"/>
          </p:cNvSpPr>
          <p:nvPr>
            <p:ph type="dt" sz="half" idx="2"/>
          </p:nvPr>
        </p:nvSpPr>
        <p:spPr>
          <a:xfrm>
            <a:off x="381000" y="581183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155557-38DC-4A8E-A95C-75F4D7B2916F}" type="datetime1">
              <a:rPr lang="en-US" smtClean="0">
                <a:solidFill>
                  <a:prstClr val="black">
                    <a:tint val="75000"/>
                  </a:prstClr>
                </a:solidFill>
              </a:rPr>
              <a:t>2/10/2021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E9B8B9A-12D6-EA40-AB29-6918054B5DA5}"/>
              </a:ext>
            </a:extLst>
          </p:cNvPr>
          <p:cNvSpPr>
            <a:spLocks noGrp="1"/>
          </p:cNvSpPr>
          <p:nvPr>
            <p:ph type="ftr" sz="quarter" idx="3"/>
          </p:nvPr>
        </p:nvSpPr>
        <p:spPr>
          <a:xfrm>
            <a:off x="3126154" y="5811839"/>
            <a:ext cx="59416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A9F842A-A21A-C542-88CC-30F0DD78DA6E}"/>
              </a:ext>
            </a:extLst>
          </p:cNvPr>
          <p:cNvSpPr>
            <a:spLocks noGrp="1"/>
          </p:cNvSpPr>
          <p:nvPr>
            <p:ph type="sldNum" sz="quarter" idx="4"/>
          </p:nvPr>
        </p:nvSpPr>
        <p:spPr>
          <a:xfrm>
            <a:off x="9067800" y="581183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8206-0642-9F48-9727-6B519CB285FA}" type="slidenum">
              <a:rPr lang="en-US" smtClean="0">
                <a:solidFill>
                  <a:prstClr val="black">
                    <a:tint val="75000"/>
                  </a:prstClr>
                </a:solidFill>
              </a:rPr>
              <a:pPr/>
              <a:t>‹#›</a:t>
            </a:fld>
            <a:endParaRPr lang="en-US" dirty="0">
              <a:solidFill>
                <a:prstClr val="black">
                  <a:tint val="75000"/>
                </a:prstClr>
              </a:solidFill>
            </a:endParaRPr>
          </a:p>
        </p:txBody>
      </p:sp>
      <p:sp>
        <p:nvSpPr>
          <p:cNvPr id="7" name="Title Placeholder 1">
            <a:extLst>
              <a:ext uri="{FF2B5EF4-FFF2-40B4-BE49-F238E27FC236}">
                <a16:creationId xmlns:a16="http://schemas.microsoft.com/office/drawing/2014/main" id="{AB31BA85-F984-467E-A06E-5C5031524156}"/>
              </a:ext>
            </a:extLst>
          </p:cNvPr>
          <p:cNvSpPr>
            <a:spLocks noGrp="1"/>
          </p:cNvSpPr>
          <p:nvPr>
            <p:ph type="title"/>
          </p:nvPr>
        </p:nvSpPr>
        <p:spPr>
          <a:xfrm>
            <a:off x="0" y="0"/>
            <a:ext cx="8321040" cy="1005840"/>
          </a:xfrm>
          <a:prstGeom prst="rect">
            <a:avLst/>
          </a:prstGeom>
          <a:solidFill>
            <a:schemeClr val="tx1"/>
          </a:solidFill>
        </p:spPr>
        <p:txBody>
          <a:bodyPr vert="horz" lIns="91440" tIns="45720" rIns="91440" bIns="45720" rtlCol="0" anchor="ctr">
            <a:normAutofit/>
          </a:bodyPr>
          <a:lstStyle/>
          <a:p>
            <a:r>
              <a:rPr lang="en-US" dirty="0"/>
              <a:t>Click to edit Master title style</a:t>
            </a:r>
          </a:p>
        </p:txBody>
      </p:sp>
      <p:pic>
        <p:nvPicPr>
          <p:cNvPr id="9" name="Picture 8" descr="A picture containing drawing&#10;&#10;Description automatically generated">
            <a:extLst>
              <a:ext uri="{FF2B5EF4-FFF2-40B4-BE49-F238E27FC236}">
                <a16:creationId xmlns:a16="http://schemas.microsoft.com/office/drawing/2014/main" id="{4601D20F-D129-4CB8-9AD2-E245431476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20772" y="263236"/>
            <a:ext cx="3678868" cy="526473"/>
          </a:xfrm>
          <a:prstGeom prst="rect">
            <a:avLst/>
          </a:prstGeom>
        </p:spPr>
      </p:pic>
    </p:spTree>
    <p:extLst>
      <p:ext uri="{BB962C8B-B14F-4D97-AF65-F5344CB8AC3E}">
        <p14:creationId xmlns:p14="http://schemas.microsoft.com/office/powerpoint/2010/main" val="2871032842"/>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3600" b="1" i="0" kern="1200" baseline="0">
          <a:solidFill>
            <a:srgbClr val="A7934B"/>
          </a:solidFill>
          <a:latin typeface="+mn-lt"/>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262626"/>
          </a:solidFill>
          <a:latin typeface="+mn-lt"/>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262626"/>
          </a:solidFill>
          <a:latin typeface="+mn-lt"/>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262626"/>
          </a:solidFill>
          <a:latin typeface="+mn-lt"/>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262626"/>
          </a:solidFill>
          <a:latin typeface="+mn-lt"/>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262626"/>
          </a:solidFill>
          <a:latin typeface="+mn-lt"/>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6A5F8-57A3-204B-9489-10B6EA097328}"/>
              </a:ext>
            </a:extLst>
          </p:cNvPr>
          <p:cNvSpPr>
            <a:spLocks noGrp="1"/>
          </p:cNvSpPr>
          <p:nvPr>
            <p:ph type="body" idx="1"/>
          </p:nvPr>
        </p:nvSpPr>
        <p:spPr>
          <a:xfrm>
            <a:off x="381000" y="1215484"/>
            <a:ext cx="11430000" cy="45963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B2C088-FD5F-6E47-B5E9-B42B8CA51A39}"/>
              </a:ext>
            </a:extLst>
          </p:cNvPr>
          <p:cNvSpPr>
            <a:spLocks noGrp="1"/>
          </p:cNvSpPr>
          <p:nvPr>
            <p:ph type="dt" sz="half" idx="2"/>
          </p:nvPr>
        </p:nvSpPr>
        <p:spPr>
          <a:xfrm>
            <a:off x="381000" y="581183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4AF97C-334B-4C60-AFB3-7E3DA10AACA4}" type="datetime1">
              <a:rPr lang="en-US" smtClean="0">
                <a:solidFill>
                  <a:prstClr val="black">
                    <a:tint val="75000"/>
                  </a:prstClr>
                </a:solidFill>
              </a:rPr>
              <a:t>2/10/2021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E9B8B9A-12D6-EA40-AB29-6918054B5DA5}"/>
              </a:ext>
            </a:extLst>
          </p:cNvPr>
          <p:cNvSpPr>
            <a:spLocks noGrp="1"/>
          </p:cNvSpPr>
          <p:nvPr>
            <p:ph type="ftr" sz="quarter" idx="3"/>
          </p:nvPr>
        </p:nvSpPr>
        <p:spPr>
          <a:xfrm>
            <a:off x="3126154" y="5811839"/>
            <a:ext cx="59416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AA9F842A-A21A-C542-88CC-30F0DD78DA6E}"/>
              </a:ext>
            </a:extLst>
          </p:cNvPr>
          <p:cNvSpPr>
            <a:spLocks noGrp="1"/>
          </p:cNvSpPr>
          <p:nvPr>
            <p:ph type="sldNum" sz="quarter" idx="4"/>
          </p:nvPr>
        </p:nvSpPr>
        <p:spPr>
          <a:xfrm>
            <a:off x="9067800" y="581183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8206-0642-9F48-9727-6B519CB285FA}" type="slidenum">
              <a:rPr lang="en-US" smtClean="0">
                <a:solidFill>
                  <a:prstClr val="black">
                    <a:tint val="75000"/>
                  </a:prstClr>
                </a:solidFill>
              </a:rPr>
              <a:pPr/>
              <a:t>‹#›</a:t>
            </a:fld>
            <a:endParaRPr lang="en-US" dirty="0">
              <a:solidFill>
                <a:prstClr val="black">
                  <a:tint val="75000"/>
                </a:prstClr>
              </a:solidFill>
            </a:endParaRPr>
          </a:p>
        </p:txBody>
      </p:sp>
      <p:sp>
        <p:nvSpPr>
          <p:cNvPr id="7" name="Title Placeholder 1">
            <a:extLst>
              <a:ext uri="{FF2B5EF4-FFF2-40B4-BE49-F238E27FC236}">
                <a16:creationId xmlns:a16="http://schemas.microsoft.com/office/drawing/2014/main" id="{AB31BA85-F984-467E-A06E-5C5031524156}"/>
              </a:ext>
            </a:extLst>
          </p:cNvPr>
          <p:cNvSpPr>
            <a:spLocks noGrp="1"/>
          </p:cNvSpPr>
          <p:nvPr>
            <p:ph type="title"/>
          </p:nvPr>
        </p:nvSpPr>
        <p:spPr>
          <a:xfrm>
            <a:off x="0" y="0"/>
            <a:ext cx="8321040" cy="1005840"/>
          </a:xfrm>
          <a:prstGeom prst="rect">
            <a:avLst/>
          </a:prstGeom>
          <a:solidFill>
            <a:schemeClr val="tx1"/>
          </a:solidFill>
        </p:spPr>
        <p:txBody>
          <a:bodyPr vert="horz" lIns="91440" tIns="45720" rIns="91440" bIns="45720" rtlCol="0" anchor="ctr">
            <a:normAutofit/>
          </a:bodyPr>
          <a:lstStyle/>
          <a:p>
            <a:r>
              <a:rPr lang="en-US" dirty="0"/>
              <a:t>Click to edit Master title style</a:t>
            </a:r>
          </a:p>
        </p:txBody>
      </p:sp>
      <p:pic>
        <p:nvPicPr>
          <p:cNvPr id="9" name="Picture 8" descr="A picture containing drawing&#10;&#10;Description automatically generated">
            <a:extLst>
              <a:ext uri="{FF2B5EF4-FFF2-40B4-BE49-F238E27FC236}">
                <a16:creationId xmlns:a16="http://schemas.microsoft.com/office/drawing/2014/main" id="{4601D20F-D129-4CB8-9AD2-E245431476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20772" y="263236"/>
            <a:ext cx="3678868" cy="526473"/>
          </a:xfrm>
          <a:prstGeom prst="rect">
            <a:avLst/>
          </a:prstGeom>
        </p:spPr>
      </p:pic>
    </p:spTree>
    <p:extLst>
      <p:ext uri="{BB962C8B-B14F-4D97-AF65-F5344CB8AC3E}">
        <p14:creationId xmlns:p14="http://schemas.microsoft.com/office/powerpoint/2010/main" val="2871032842"/>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3600" b="1" i="0" kern="1200" baseline="0">
          <a:solidFill>
            <a:srgbClr val="A7934B"/>
          </a:solidFill>
          <a:latin typeface="+mn-lt"/>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262626"/>
          </a:solidFill>
          <a:latin typeface="+mn-lt"/>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262626"/>
          </a:solidFill>
          <a:latin typeface="+mn-lt"/>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262626"/>
          </a:solidFill>
          <a:latin typeface="+mn-lt"/>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262626"/>
          </a:solidFill>
          <a:latin typeface="+mn-lt"/>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262626"/>
          </a:solidFill>
          <a:latin typeface="+mn-lt"/>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dc.gov/coronaviru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pn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cidi.gatech.edu/covid/trainin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idi.gatech.edu/covid"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mailto:training@gatfl.gatech.edu" TargetMode="External"/><Relationship Id="rId4" Type="http://schemas.openxmlformats.org/officeDocument/2006/relationships/image" Target="../media/image17.sv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E66134-3B68-CA46-9583-81F439EB81A2}"/>
              </a:ext>
            </a:extLst>
          </p:cNvPr>
          <p:cNvSpPr>
            <a:spLocks noGrp="1"/>
          </p:cNvSpPr>
          <p:nvPr>
            <p:ph type="subTitle" idx="1"/>
          </p:nvPr>
        </p:nvSpPr>
        <p:spPr>
          <a:xfrm>
            <a:off x="4024462" y="5097653"/>
            <a:ext cx="6817709" cy="1294792"/>
          </a:xfrm>
        </p:spPr>
        <p:txBody>
          <a:bodyPr/>
          <a:lstStyle/>
          <a:p>
            <a:r>
              <a:rPr lang="en-US" sz="2000" b="1" dirty="0"/>
              <a:t>Pacific ADA Center Webinar Series </a:t>
            </a:r>
          </a:p>
          <a:p>
            <a:r>
              <a:rPr lang="en-US" sz="2000" b="1" dirty="0"/>
              <a:t>February 11, 2021</a:t>
            </a:r>
          </a:p>
        </p:txBody>
      </p:sp>
      <p:sp>
        <p:nvSpPr>
          <p:cNvPr id="2" name="Title 1">
            <a:extLst>
              <a:ext uri="{FF2B5EF4-FFF2-40B4-BE49-F238E27FC236}">
                <a16:creationId xmlns:a16="http://schemas.microsoft.com/office/drawing/2014/main" id="{9C0E95FB-AFDA-C24E-BDC1-87184FFF62A0}"/>
              </a:ext>
            </a:extLst>
          </p:cNvPr>
          <p:cNvSpPr>
            <a:spLocks noGrp="1"/>
          </p:cNvSpPr>
          <p:nvPr>
            <p:ph type="ctrTitle"/>
          </p:nvPr>
        </p:nvSpPr>
        <p:spPr>
          <a:xfrm>
            <a:off x="4024462" y="1112951"/>
            <a:ext cx="7904302" cy="3459435"/>
          </a:xfrm>
          <a:prstGeom prst="rect">
            <a:avLst/>
          </a:prstGeom>
        </p:spPr>
        <p:txBody>
          <a:bodyPr wrap="square">
            <a:normAutofit/>
          </a:bodyPr>
          <a:lstStyle/>
          <a:p>
            <a:r>
              <a:rPr lang="en-US" sz="4400" dirty="0"/>
              <a:t>CDC Foundation:</a:t>
            </a:r>
            <a:br>
              <a:rPr lang="en-US" sz="4400" dirty="0"/>
            </a:br>
            <a:r>
              <a:rPr lang="en-US" sz="4400" dirty="0"/>
              <a:t>Accessible Materials and Culturally Relevant Messages for Individuals with Disabilities</a:t>
            </a:r>
            <a:endParaRPr lang="en-US" dirty="0"/>
          </a:p>
        </p:txBody>
      </p:sp>
    </p:spTree>
    <p:extLst>
      <p:ext uri="{BB962C8B-B14F-4D97-AF65-F5344CB8AC3E}">
        <p14:creationId xmlns:p14="http://schemas.microsoft.com/office/powerpoint/2010/main" val="2789775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60D37891-805D-4F42-9532-F6D7893C181B}"/>
              </a:ext>
            </a:extLst>
          </p:cNvPr>
          <p:cNvSpPr>
            <a:spLocks noGrp="1"/>
          </p:cNvSpPr>
          <p:nvPr>
            <p:ph type="title"/>
          </p:nvPr>
        </p:nvSpPr>
        <p:spPr>
          <a:xfrm>
            <a:off x="478972" y="2038497"/>
            <a:ext cx="3669161" cy="3105003"/>
          </a:xfrm>
        </p:spPr>
        <p:txBody>
          <a:bodyPr vert="horz" lIns="91440" tIns="45720" rIns="91440" bIns="45720" rtlCol="0" anchor="ctr">
            <a:normAutofit/>
          </a:bodyPr>
          <a:lstStyle/>
          <a:p>
            <a:pPr algn="ctr"/>
            <a:r>
              <a:rPr lang="en-US" sz="4000" kern="1200" dirty="0">
                <a:latin typeface="+mj-lt"/>
                <a:ea typeface="+mj-ea"/>
                <a:cs typeface="+mj-cs"/>
              </a:rPr>
              <a:t>Go Beyond Accessibility</a:t>
            </a:r>
            <a:br>
              <a:rPr lang="en-US" sz="4000" kern="1200" dirty="0">
                <a:latin typeface="+mj-lt"/>
                <a:ea typeface="+mj-ea"/>
                <a:cs typeface="+mj-cs"/>
              </a:rPr>
            </a:br>
            <a:r>
              <a:rPr lang="en-US" sz="4000" kern="1200" dirty="0">
                <a:latin typeface="+mj-lt"/>
                <a:ea typeface="+mj-ea"/>
                <a:cs typeface="+mj-cs"/>
              </a:rPr>
              <a:t>Guidelines</a:t>
            </a:r>
          </a:p>
        </p:txBody>
      </p:sp>
      <p:sp>
        <p:nvSpPr>
          <p:cNvPr id="2" name="Content Placeholder 1">
            <a:extLst>
              <a:ext uri="{FF2B5EF4-FFF2-40B4-BE49-F238E27FC236}">
                <a16:creationId xmlns:a16="http://schemas.microsoft.com/office/drawing/2014/main" id="{571C77FF-75F0-4C0F-A633-7C8002ECD69B}"/>
              </a:ext>
            </a:extLst>
          </p:cNvPr>
          <p:cNvSpPr>
            <a:spLocks noGrp="1"/>
          </p:cNvSpPr>
          <p:nvPr>
            <p:ph idx="1"/>
          </p:nvPr>
        </p:nvSpPr>
        <p:spPr>
          <a:xfrm>
            <a:off x="5981701" y="371475"/>
            <a:ext cx="5886450" cy="6119003"/>
          </a:xfrm>
        </p:spPr>
        <p:txBody>
          <a:bodyPr vert="horz" lIns="91440" tIns="45720" rIns="91440" bIns="45720" rtlCol="0" anchor="ctr">
            <a:normAutofit/>
          </a:bodyPr>
          <a:lstStyle/>
          <a:p>
            <a:r>
              <a:rPr lang="en-US" sz="2400" dirty="0">
                <a:solidFill>
                  <a:srgbClr val="000000"/>
                </a:solidFill>
                <a:ea typeface="+mn-ea"/>
                <a:cs typeface="+mn-cs"/>
              </a:rPr>
              <a:t>All individuals, with or without disabilities, have their own preferred learning modes. The offering of products in a variety of formats provides greater access for everyone. </a:t>
            </a:r>
          </a:p>
          <a:p>
            <a:r>
              <a:rPr lang="en-US" sz="2400" dirty="0">
                <a:solidFill>
                  <a:srgbClr val="000000"/>
                </a:solidFill>
                <a:ea typeface="+mn-ea"/>
                <a:cs typeface="+mn-cs"/>
              </a:rPr>
              <a:t>Going beyond accessibility considerations to address those preferences will introduce some products with wide-ranging benefits.  </a:t>
            </a:r>
          </a:p>
          <a:p>
            <a:r>
              <a:rPr lang="en-US" sz="2400" dirty="0">
                <a:solidFill>
                  <a:srgbClr val="000000"/>
                </a:solidFill>
                <a:ea typeface="+mn-ea"/>
                <a:cs typeface="+mn-cs"/>
              </a:rPr>
              <a:t>For example, those may include videos with practical information on cleaning surfaces, computers, and mobile devices to avoid disease transmission, how to sanitize durable medical equipment, or how to use touchless strategies for grocery shopping.</a:t>
            </a:r>
          </a:p>
        </p:txBody>
      </p:sp>
    </p:spTree>
    <p:extLst>
      <p:ext uri="{BB962C8B-B14F-4D97-AF65-F5344CB8AC3E}">
        <p14:creationId xmlns:p14="http://schemas.microsoft.com/office/powerpoint/2010/main" val="3663788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14">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8772D6A-8EAC-472E-9AD7-2CBD29B99FEC}"/>
              </a:ext>
            </a:extLst>
          </p:cNvPr>
          <p:cNvSpPr>
            <a:spLocks noGrp="1"/>
          </p:cNvSpPr>
          <p:nvPr>
            <p:ph type="title"/>
          </p:nvPr>
        </p:nvSpPr>
        <p:spPr>
          <a:xfrm>
            <a:off x="5596502" y="426374"/>
            <a:ext cx="5754896" cy="2083361"/>
          </a:xfrm>
        </p:spPr>
        <p:txBody>
          <a:bodyPr vert="horz" lIns="91440" tIns="45720" rIns="91440" bIns="45720" rtlCol="0" anchor="b">
            <a:normAutofit fontScale="90000"/>
          </a:bodyPr>
          <a:lstStyle/>
          <a:p>
            <a:pPr algn="ctr"/>
            <a:r>
              <a:rPr lang="en-US" sz="4400" dirty="0">
                <a:latin typeface="+mj-lt"/>
                <a:ea typeface="+mj-ea"/>
                <a:cs typeface="+mj-cs"/>
              </a:rPr>
              <a:t>Needs Assessment and Message Testing</a:t>
            </a:r>
            <a:br>
              <a:rPr lang="en-US" sz="4400" dirty="0">
                <a:latin typeface="+mj-lt"/>
                <a:ea typeface="+mj-ea"/>
                <a:cs typeface="+mj-cs"/>
              </a:rPr>
            </a:br>
            <a:endParaRPr lang="en-US" sz="4400" dirty="0">
              <a:latin typeface="+mj-lt"/>
              <a:ea typeface="+mj-ea"/>
              <a:cs typeface="+mj-cs"/>
            </a:endParaRPr>
          </a:p>
        </p:txBody>
      </p:sp>
      <p:pic>
        <p:nvPicPr>
          <p:cNvPr id="5" name="Picture 4">
            <a:extLst>
              <a:ext uri="{FF2B5EF4-FFF2-40B4-BE49-F238E27FC236}">
                <a16:creationId xmlns:a16="http://schemas.microsoft.com/office/drawing/2014/main" id="{57BC1C3B-A690-413D-BAF3-FCAC3BDC8A0B}"/>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765" r="13606" b="2"/>
          <a:stretch/>
        </p:blipFill>
        <p:spPr>
          <a:xfrm>
            <a:off x="1068130" y="1028701"/>
            <a:ext cx="3876165" cy="4338170"/>
          </a:xfrm>
          <a:prstGeom prst="rect">
            <a:avLst/>
          </a:prstGeom>
        </p:spPr>
      </p:pic>
      <p:sp>
        <p:nvSpPr>
          <p:cNvPr id="2" name="Content Placeholder 1">
            <a:extLst>
              <a:ext uri="{FF2B5EF4-FFF2-40B4-BE49-F238E27FC236}">
                <a16:creationId xmlns:a16="http://schemas.microsoft.com/office/drawing/2014/main" id="{420522C4-5112-42B8-BB64-67AACA9B9D0E}"/>
              </a:ext>
            </a:extLst>
          </p:cNvPr>
          <p:cNvSpPr>
            <a:spLocks noGrp="1"/>
          </p:cNvSpPr>
          <p:nvPr>
            <p:ph idx="1"/>
          </p:nvPr>
        </p:nvSpPr>
        <p:spPr>
          <a:xfrm>
            <a:off x="5613150" y="2714804"/>
            <a:ext cx="5738248" cy="3099556"/>
          </a:xfrm>
        </p:spPr>
        <p:txBody>
          <a:bodyPr vert="horz" lIns="91440" tIns="45720" rIns="91440" bIns="45720" rtlCol="0" anchor="t">
            <a:normAutofit/>
          </a:bodyPr>
          <a:lstStyle/>
          <a:p>
            <a:r>
              <a:rPr lang="en-US" sz="2400" dirty="0">
                <a:solidFill>
                  <a:schemeClr val="tx1"/>
                </a:solidFill>
                <a:ea typeface="+mn-ea"/>
                <a:cs typeface="+mn-cs"/>
              </a:rPr>
              <a:t>CIDI conducted a needs assessment with individuals with disabilities, as well as organizations that serve disability audiences, to inform this project. </a:t>
            </a:r>
          </a:p>
          <a:p>
            <a:r>
              <a:rPr lang="en-US" sz="2400" dirty="0">
                <a:solidFill>
                  <a:schemeClr val="tx1"/>
                </a:solidFill>
                <a:ea typeface="+mn-ea"/>
                <a:cs typeface="+mn-cs"/>
              </a:rPr>
              <a:t>Adapted materials have been message tested with target audiences to ensure accurate translation and cultural relevancy to people with disabilities. </a:t>
            </a:r>
          </a:p>
        </p:txBody>
      </p:sp>
      <p:sp>
        <p:nvSpPr>
          <p:cNvPr id="53" name="Rectangle 16">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7164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45099277-D03A-49AA-AC10-711F458CDD26}"/>
              </a:ext>
            </a:extLst>
          </p:cNvPr>
          <p:cNvSpPr>
            <a:spLocks noGrp="1"/>
          </p:cNvSpPr>
          <p:nvPr>
            <p:ph type="title"/>
          </p:nvPr>
        </p:nvSpPr>
        <p:spPr>
          <a:xfrm>
            <a:off x="966952" y="1204108"/>
            <a:ext cx="2669406" cy="1781175"/>
          </a:xfrm>
        </p:spPr>
        <p:txBody>
          <a:bodyPr vert="horz" lIns="91440" tIns="45720" rIns="91440" bIns="45720" rtlCol="0" anchor="ctr">
            <a:normAutofit/>
          </a:bodyPr>
          <a:lstStyle/>
          <a:p>
            <a:pPr algn="ctr"/>
            <a:r>
              <a:rPr lang="en-US" sz="3200" kern="1200" dirty="0">
                <a:latin typeface="+mj-lt"/>
                <a:ea typeface="+mj-ea"/>
                <a:cs typeface="+mj-cs"/>
              </a:rPr>
              <a:t>COVID-19 Accessible Resources </a:t>
            </a:r>
          </a:p>
        </p:txBody>
      </p:sp>
      <p:sp>
        <p:nvSpPr>
          <p:cNvPr id="2" name="Content Placeholder 1">
            <a:extLst>
              <a:ext uri="{FF2B5EF4-FFF2-40B4-BE49-F238E27FC236}">
                <a16:creationId xmlns:a16="http://schemas.microsoft.com/office/drawing/2014/main" id="{93C6FDAE-71EB-4C29-8F40-F153AF5138AE}"/>
              </a:ext>
            </a:extLst>
          </p:cNvPr>
          <p:cNvSpPr>
            <a:spLocks noGrp="1"/>
          </p:cNvSpPr>
          <p:nvPr>
            <p:ph idx="1"/>
          </p:nvPr>
        </p:nvSpPr>
        <p:spPr>
          <a:xfrm>
            <a:off x="717423" y="3355130"/>
            <a:ext cx="3692017" cy="3319990"/>
          </a:xfrm>
        </p:spPr>
        <p:txBody>
          <a:bodyPr vert="horz" lIns="91440" tIns="45720" rIns="91440" bIns="45720" rtlCol="0">
            <a:normAutofit/>
          </a:bodyPr>
          <a:lstStyle/>
          <a:p>
            <a:pPr marL="0" indent="0">
              <a:buNone/>
            </a:pPr>
            <a:r>
              <a:rPr lang="en-US" sz="2400" dirty="0"/>
              <a:t>Easy to Read materials created through this project are available on the CDC website. ASL videos created through this project will soon be posted to CDC’s ASL YouTube Channel</a:t>
            </a:r>
          </a:p>
          <a:p>
            <a:pPr marL="0" indent="0">
              <a:buNone/>
            </a:pPr>
            <a:r>
              <a:rPr lang="en-US" sz="2400" u="sng" dirty="0">
                <a:solidFill>
                  <a:schemeClr val="tx1"/>
                </a:solidFill>
                <a:ea typeface="+mn-ea"/>
                <a:cs typeface="+mn-cs"/>
                <a:hlinkClick r:id="rId3"/>
              </a:rPr>
              <a:t>www.cdc.gov/coronavirus</a:t>
            </a:r>
            <a:endParaRPr lang="en-US" sz="2400" dirty="0">
              <a:solidFill>
                <a:schemeClr val="tx1"/>
              </a:solidFill>
              <a:ea typeface="+mn-ea"/>
              <a:cs typeface="+mn-cs"/>
            </a:endParaRPr>
          </a:p>
          <a:p>
            <a:endParaRPr lang="en-US" sz="2400" dirty="0">
              <a:solidFill>
                <a:schemeClr val="tx1"/>
              </a:solidFill>
              <a:ea typeface="+mn-ea"/>
              <a:cs typeface="+mn-cs"/>
            </a:endParaRPr>
          </a:p>
          <a:p>
            <a:endParaRPr lang="en-US" sz="2400" dirty="0">
              <a:solidFill>
                <a:schemeClr val="tx1"/>
              </a:solidFill>
              <a:ea typeface="+mn-ea"/>
              <a:cs typeface="+mn-cs"/>
            </a:endParaRPr>
          </a:p>
        </p:txBody>
      </p:sp>
      <p:pic>
        <p:nvPicPr>
          <p:cNvPr id="5" name="Picture 4" descr="red circle surrounding ASL and Easy to Read">
            <a:extLst>
              <a:ext uri="{FF2B5EF4-FFF2-40B4-BE49-F238E27FC236}">
                <a16:creationId xmlns:a16="http://schemas.microsoft.com/office/drawing/2014/main" id="{B1284904-1D66-424E-AAA8-0585158CD6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91650" y="1204108"/>
            <a:ext cx="6903723" cy="4521939"/>
          </a:xfrm>
          <a:prstGeom prst="rect">
            <a:avLst/>
          </a:prstGeom>
        </p:spPr>
      </p:pic>
      <p:sp>
        <p:nvSpPr>
          <p:cNvPr id="6" name="Oval 5" descr="Red circle surrounding ASL and Easy to Read">
            <a:extLst>
              <a:ext uri="{FF2B5EF4-FFF2-40B4-BE49-F238E27FC236}">
                <a16:creationId xmlns:a16="http://schemas.microsoft.com/office/drawing/2014/main" id="{98D5C4F5-881A-4FFC-BC78-301FA0811EDA}"/>
              </a:ext>
            </a:extLst>
          </p:cNvPr>
          <p:cNvSpPr/>
          <p:nvPr/>
        </p:nvSpPr>
        <p:spPr>
          <a:xfrm>
            <a:off x="9358009" y="1204108"/>
            <a:ext cx="1731749" cy="9585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1116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07B0F24E-1DC4-4935-8EAC-192400E65AEB}"/>
              </a:ext>
            </a:extLst>
          </p:cNvPr>
          <p:cNvSpPr>
            <a:spLocks noGrp="1"/>
          </p:cNvSpPr>
          <p:nvPr>
            <p:ph type="title"/>
          </p:nvPr>
        </p:nvSpPr>
        <p:spPr>
          <a:xfrm>
            <a:off x="6090550" y="326810"/>
            <a:ext cx="5532965" cy="944364"/>
          </a:xfrm>
        </p:spPr>
        <p:txBody>
          <a:bodyPr vert="horz" lIns="91440" tIns="45720" rIns="91440" bIns="45720" rtlCol="0" anchor="ctr">
            <a:normAutofit fontScale="90000"/>
          </a:bodyPr>
          <a:lstStyle/>
          <a:p>
            <a:pPr algn="ctr"/>
            <a:r>
              <a:rPr lang="en-US" sz="4000">
                <a:latin typeface="+mj-lt"/>
                <a:ea typeface="+mj-ea"/>
                <a:cs typeface="+mj-cs"/>
              </a:rPr>
              <a:t>Improving ASL Videos</a:t>
            </a:r>
          </a:p>
        </p:txBody>
      </p:sp>
      <p:sp>
        <p:nvSpPr>
          <p:cNvPr id="39"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descr="icon for ASL">
            <a:extLst>
              <a:ext uri="{FF2B5EF4-FFF2-40B4-BE49-F238E27FC236}">
                <a16:creationId xmlns:a16="http://schemas.microsoft.com/office/drawing/2014/main" id="{759C45D7-003C-4100-99C1-197170670584}"/>
              </a:ext>
            </a:extLst>
          </p:cNvPr>
          <p:cNvPicPr>
            <a:picLocks noChangeAspect="1"/>
          </p:cNvPicPr>
          <p:nvPr/>
        </p:nvPicPr>
        <p:blipFill rotWithShape="1">
          <a:blip r:embed="rId4" cstate="email">
            <a:alphaModFix/>
            <a:extLst>
              <a:ext uri="{28A0092B-C50C-407E-A947-70E740481C1C}">
                <a14:useLocalDpi xmlns:a14="http://schemas.microsoft.com/office/drawing/2010/main"/>
              </a:ext>
            </a:extLst>
          </a:blip>
          <a:srcRect l="27625" r="27663"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12" name="Content Placeholder 11">
            <a:extLst>
              <a:ext uri="{FF2B5EF4-FFF2-40B4-BE49-F238E27FC236}">
                <a16:creationId xmlns:a16="http://schemas.microsoft.com/office/drawing/2014/main" id="{295544FF-84B5-4172-8C0D-230B1A608BC2}"/>
              </a:ext>
            </a:extLst>
          </p:cNvPr>
          <p:cNvSpPr>
            <a:spLocks noGrp="1"/>
          </p:cNvSpPr>
          <p:nvPr>
            <p:ph idx="1"/>
          </p:nvPr>
        </p:nvSpPr>
        <p:spPr>
          <a:xfrm>
            <a:off x="5797685" y="1560550"/>
            <a:ext cx="6118697" cy="4908344"/>
          </a:xfrm>
        </p:spPr>
        <p:txBody>
          <a:bodyPr vert="horz" lIns="91440" tIns="45720" rIns="91440" bIns="45720" rtlCol="0" anchor="ctr">
            <a:noAutofit/>
          </a:bodyPr>
          <a:lstStyle/>
          <a:p>
            <a:pPr>
              <a:lnSpc>
                <a:spcPct val="110000"/>
              </a:lnSpc>
              <a:spcAft>
                <a:spcPts val="1200"/>
              </a:spcAft>
            </a:pPr>
            <a:r>
              <a:rPr lang="en-US" sz="2400" dirty="0">
                <a:solidFill>
                  <a:srgbClr val="000000"/>
                </a:solidFill>
                <a:ea typeface="+mn-ea"/>
                <a:cs typeface="+mn-cs"/>
              </a:rPr>
              <a:t>ASL is a primary language, not a translation of English, for deaf individuals who use it.</a:t>
            </a:r>
          </a:p>
          <a:p>
            <a:pPr>
              <a:lnSpc>
                <a:spcPct val="110000"/>
              </a:lnSpc>
              <a:spcAft>
                <a:spcPts val="1200"/>
              </a:spcAft>
            </a:pPr>
            <a:r>
              <a:rPr lang="en-US" sz="2400" dirty="0">
                <a:solidFill>
                  <a:srgbClr val="000000"/>
                </a:solidFill>
                <a:ea typeface="+mn-ea"/>
                <a:cs typeface="+mn-cs"/>
              </a:rPr>
              <a:t>Videos need to be in native ASL. We are working with CDC on a modified process to develop video scripts in native ASL.</a:t>
            </a:r>
          </a:p>
          <a:p>
            <a:pPr>
              <a:lnSpc>
                <a:spcPct val="110000"/>
              </a:lnSpc>
            </a:pPr>
            <a:r>
              <a:rPr lang="en-US" sz="2400" dirty="0">
                <a:solidFill>
                  <a:srgbClr val="000000"/>
                </a:solidFill>
                <a:ea typeface="+mn-ea"/>
                <a:cs typeface="+mn-cs"/>
              </a:rPr>
              <a:t>ASL users also need:</a:t>
            </a:r>
          </a:p>
          <a:p>
            <a:pPr lvl="1">
              <a:lnSpc>
                <a:spcPct val="110000"/>
              </a:lnSpc>
            </a:pPr>
            <a:r>
              <a:rPr lang="en-US" dirty="0">
                <a:solidFill>
                  <a:srgbClr val="000000"/>
                </a:solidFill>
                <a:ea typeface="+mn-ea"/>
                <a:cs typeface="+mn-cs"/>
              </a:rPr>
              <a:t>Easily identifiable videos</a:t>
            </a:r>
          </a:p>
          <a:p>
            <a:pPr lvl="1">
              <a:lnSpc>
                <a:spcPct val="110000"/>
              </a:lnSpc>
            </a:pPr>
            <a:r>
              <a:rPr lang="en-US" dirty="0">
                <a:solidFill>
                  <a:srgbClr val="000000"/>
                </a:solidFill>
                <a:ea typeface="+mn-ea"/>
                <a:cs typeface="+mn-cs"/>
              </a:rPr>
              <a:t>Messaging about CDC guidance through channels they use frequently</a:t>
            </a:r>
          </a:p>
        </p:txBody>
      </p:sp>
    </p:spTree>
    <p:extLst>
      <p:ext uri="{BB962C8B-B14F-4D97-AF65-F5344CB8AC3E}">
        <p14:creationId xmlns:p14="http://schemas.microsoft.com/office/powerpoint/2010/main" val="3394958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raille"/>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r="-2"/>
          <a:stretch/>
        </p:blipFill>
        <p:spPr>
          <a:xfrm>
            <a:off x="20" y="10"/>
            <a:ext cx="12191980" cy="6857990"/>
          </a:xfrm>
          <a:prstGeom prst="rect">
            <a:avLst/>
          </a:prstGeom>
        </p:spPr>
      </p:pic>
      <p:sp>
        <p:nvSpPr>
          <p:cNvPr id="2" name="Title 1"/>
          <p:cNvSpPr>
            <a:spLocks noGrp="1"/>
          </p:cNvSpPr>
          <p:nvPr>
            <p:ph type="title"/>
          </p:nvPr>
        </p:nvSpPr>
        <p:spPr>
          <a:xfrm>
            <a:off x="838200" y="365126"/>
            <a:ext cx="10515600" cy="958850"/>
          </a:xfrm>
        </p:spPr>
        <p:txBody>
          <a:bodyPr vert="horz" lIns="91440" tIns="45720" rIns="91440" bIns="45720" rtlCol="0" anchor="ctr">
            <a:normAutofit/>
          </a:bodyPr>
          <a:lstStyle/>
          <a:p>
            <a:pPr algn="ctr"/>
            <a:r>
              <a:rPr lang="en-US" altLang="en-US" sz="4400">
                <a:latin typeface="+mj-lt"/>
                <a:ea typeface="+mj-ea"/>
                <a:cs typeface="+mj-cs"/>
              </a:rPr>
              <a:t>Making Braille  Easily Available</a:t>
            </a:r>
            <a:endParaRPr lang="en-US" sz="4400">
              <a:latin typeface="+mj-lt"/>
              <a:ea typeface="+mj-ea"/>
              <a:cs typeface="+mj-cs"/>
            </a:endParaRPr>
          </a:p>
        </p:txBody>
      </p:sp>
      <p:graphicFrame>
        <p:nvGraphicFramePr>
          <p:cNvPr id="6" name="Content Placeholder 3">
            <a:extLst>
              <a:ext uri="{FF2B5EF4-FFF2-40B4-BE49-F238E27FC236}">
                <a16:creationId xmlns:a16="http://schemas.microsoft.com/office/drawing/2014/main" id="{179DC0D0-E4DE-4E90-9D99-B3DFFF5EFA96}"/>
              </a:ext>
            </a:extLst>
          </p:cNvPr>
          <p:cNvGraphicFramePr>
            <a:graphicFrameLocks noGrp="1"/>
          </p:cNvGraphicFramePr>
          <p:nvPr>
            <p:ph idx="1"/>
            <p:extLst>
              <p:ext uri="{D42A27DB-BD31-4B8C-83A1-F6EECF244321}">
                <p14:modId xmlns:p14="http://schemas.microsoft.com/office/powerpoint/2010/main" val="28868564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9195487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2F8BDA97-502A-4B9B-B4D8-6ADC9F95BC4F}"/>
              </a:ext>
            </a:extLst>
          </p:cNvPr>
          <p:cNvSpPr>
            <a:spLocks noGrp="1"/>
          </p:cNvSpPr>
          <p:nvPr>
            <p:ph type="title"/>
          </p:nvPr>
        </p:nvSpPr>
        <p:spPr>
          <a:xfrm>
            <a:off x="381000" y="365125"/>
            <a:ext cx="11391900" cy="1063625"/>
          </a:xfrm>
        </p:spPr>
        <p:txBody>
          <a:bodyPr vert="horz" lIns="91440" tIns="45720" rIns="91440" bIns="45720" rtlCol="0" anchor="ctr">
            <a:normAutofit/>
          </a:bodyPr>
          <a:lstStyle/>
          <a:p>
            <a:pPr algn="ctr"/>
            <a:r>
              <a:rPr lang="en-US" altLang="en-US" sz="4400">
                <a:latin typeface="+mj-lt"/>
                <a:ea typeface="+mj-ea"/>
                <a:cs typeface="+mj-cs"/>
              </a:rPr>
              <a:t>Simplified Text</a:t>
            </a:r>
            <a:endParaRPr lang="en-US" sz="4400">
              <a:latin typeface="+mj-lt"/>
              <a:ea typeface="+mj-ea"/>
              <a:cs typeface="+mj-cs"/>
            </a:endParaRPr>
          </a:p>
        </p:txBody>
      </p:sp>
      <p:graphicFrame>
        <p:nvGraphicFramePr>
          <p:cNvPr id="27" name="Content Placeholder 1">
            <a:extLst>
              <a:ext uri="{FF2B5EF4-FFF2-40B4-BE49-F238E27FC236}">
                <a16:creationId xmlns:a16="http://schemas.microsoft.com/office/drawing/2014/main" id="{383CE27E-66CA-40DD-8588-C557A3AA1F0D}"/>
              </a:ext>
            </a:extLst>
          </p:cNvPr>
          <p:cNvGraphicFramePr>
            <a:graphicFrameLocks noGrp="1"/>
          </p:cNvGraphicFramePr>
          <p:nvPr>
            <p:ph idx="1"/>
            <p:extLst>
              <p:ext uri="{D42A27DB-BD31-4B8C-83A1-F6EECF244321}">
                <p14:modId xmlns:p14="http://schemas.microsoft.com/office/powerpoint/2010/main" val="34904771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7050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0394FE2-BDDA-4ECE-B320-81AE19E90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0625AAC5-802A-4197-8804-2B78FF65C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B7D2F596-C25A-4C73-95C6-8A2298C9D93C}"/>
              </a:ext>
            </a:extLst>
          </p:cNvPr>
          <p:cNvSpPr>
            <a:spLocks noGrp="1"/>
          </p:cNvSpPr>
          <p:nvPr>
            <p:ph type="title"/>
          </p:nvPr>
        </p:nvSpPr>
        <p:spPr>
          <a:xfrm>
            <a:off x="2103120" y="310896"/>
            <a:ext cx="7982712" cy="868680"/>
          </a:xfrm>
        </p:spPr>
        <p:txBody>
          <a:bodyPr vert="horz" lIns="91440" tIns="45720" rIns="91440" bIns="45720" rtlCol="0" anchor="ctr">
            <a:normAutofit/>
          </a:bodyPr>
          <a:lstStyle/>
          <a:p>
            <a:pPr algn="ctr"/>
            <a:r>
              <a:rPr lang="en-US" sz="4400" kern="1200">
                <a:latin typeface="+mj-lt"/>
                <a:ea typeface="+mj-ea"/>
                <a:cs typeface="+mj-cs"/>
              </a:rPr>
              <a:t>Easy to Read</a:t>
            </a:r>
          </a:p>
        </p:txBody>
      </p:sp>
      <p:sp>
        <p:nvSpPr>
          <p:cNvPr id="27" name="Rectangle: Rounded Corners 26">
            <a:extLst>
              <a:ext uri="{FF2B5EF4-FFF2-40B4-BE49-F238E27FC236}">
                <a16:creationId xmlns:a16="http://schemas.microsoft.com/office/drawing/2014/main" id="{A1B139DD-0E8D-42FA-9171-C5F001754A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pic>
        <p:nvPicPr>
          <p:cNvPr id="5" name="Content Placeholder 4" descr="Screenshot of Easy to Read on CDC website">
            <a:extLst>
              <a:ext uri="{FF2B5EF4-FFF2-40B4-BE49-F238E27FC236}">
                <a16:creationId xmlns:a16="http://schemas.microsoft.com/office/drawing/2014/main" id="{DA566D00-8974-4A73-8C0E-ABCFE1F38566}"/>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19830" y="2128345"/>
            <a:ext cx="5577840" cy="4083269"/>
          </a:xfrm>
          <a:prstGeom prst="rect">
            <a:avLst/>
          </a:prstGeom>
        </p:spPr>
      </p:pic>
      <p:pic>
        <p:nvPicPr>
          <p:cNvPr id="9" name="Picture 8" descr="Screenshot of Easy to Read on CDC website">
            <a:extLst>
              <a:ext uri="{FF2B5EF4-FFF2-40B4-BE49-F238E27FC236}">
                <a16:creationId xmlns:a16="http://schemas.microsoft.com/office/drawing/2014/main" id="{2CD67E60-3B5E-45AC-A806-FC23BB6805C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 b="16031"/>
          <a:stretch/>
        </p:blipFill>
        <p:spPr>
          <a:xfrm>
            <a:off x="6194332" y="2128367"/>
            <a:ext cx="5577840" cy="4086603"/>
          </a:xfrm>
          <a:prstGeom prst="rect">
            <a:avLst/>
          </a:prstGeom>
        </p:spPr>
      </p:pic>
    </p:spTree>
    <p:extLst>
      <p:ext uri="{BB962C8B-B14F-4D97-AF65-F5344CB8AC3E}">
        <p14:creationId xmlns:p14="http://schemas.microsoft.com/office/powerpoint/2010/main" val="671312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427983-AC63-4A59-B699-3CC9A15BD181}"/>
              </a:ext>
            </a:extLst>
          </p:cNvPr>
          <p:cNvSpPr>
            <a:spLocks noGrp="1"/>
          </p:cNvSpPr>
          <p:nvPr>
            <p:ph type="title"/>
          </p:nvPr>
        </p:nvSpPr>
        <p:spPr>
          <a:xfrm>
            <a:off x="5214579" y="951385"/>
            <a:ext cx="6422849" cy="1429865"/>
          </a:xfrm>
        </p:spPr>
        <p:txBody>
          <a:bodyPr vert="horz" lIns="91440" tIns="45720" rIns="91440" bIns="45720" rtlCol="0" anchor="ctr">
            <a:normAutofit/>
          </a:bodyPr>
          <a:lstStyle/>
          <a:p>
            <a:pPr algn="ctr"/>
            <a:r>
              <a:rPr lang="en-US" sz="4400" kern="1200">
                <a:latin typeface="+mj-lt"/>
                <a:ea typeface="+mj-ea"/>
                <a:cs typeface="+mj-cs"/>
              </a:rPr>
              <a:t>Consulting Services: 508 / Best Practices</a:t>
            </a:r>
          </a:p>
        </p:txBody>
      </p:sp>
      <p:sp>
        <p:nvSpPr>
          <p:cNvPr id="26" name="Rectangle 25">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4DF1C5D9-5466-466C-88A6-DB56666E578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1364" y="1872360"/>
            <a:ext cx="3113280" cy="3113280"/>
          </a:xfrm>
          <a:prstGeom prst="rect">
            <a:avLst/>
          </a:prstGeom>
          <a:effectLst/>
        </p:spPr>
      </p:pic>
      <p:sp>
        <p:nvSpPr>
          <p:cNvPr id="2" name="Content Placeholder 1">
            <a:extLst>
              <a:ext uri="{FF2B5EF4-FFF2-40B4-BE49-F238E27FC236}">
                <a16:creationId xmlns:a16="http://schemas.microsoft.com/office/drawing/2014/main" id="{F3D4C54D-6F7B-4219-9362-17F851A6CDEF}"/>
              </a:ext>
            </a:extLst>
          </p:cNvPr>
          <p:cNvSpPr>
            <a:spLocks noGrp="1"/>
          </p:cNvSpPr>
          <p:nvPr>
            <p:ph idx="1"/>
          </p:nvPr>
        </p:nvSpPr>
        <p:spPr>
          <a:xfrm>
            <a:off x="5214581" y="3210791"/>
            <a:ext cx="6422848" cy="3013028"/>
          </a:xfrm>
        </p:spPr>
        <p:txBody>
          <a:bodyPr vert="horz" lIns="91440" tIns="45720" rIns="91440" bIns="45720" rtlCol="0">
            <a:normAutofit/>
          </a:bodyPr>
          <a:lstStyle/>
          <a:p>
            <a:r>
              <a:rPr lang="en-US" dirty="0">
                <a:solidFill>
                  <a:schemeClr val="tx1"/>
                </a:solidFill>
                <a:ea typeface="+mn-ea"/>
                <a:cs typeface="+mn-cs"/>
              </a:rPr>
              <a:t>Accessibility sometimes requires best practices that go beyond Section 508 compliance. </a:t>
            </a:r>
          </a:p>
          <a:p>
            <a:r>
              <a:rPr lang="en-US" dirty="0">
                <a:solidFill>
                  <a:schemeClr val="tx1"/>
                </a:solidFill>
                <a:ea typeface="+mn-ea"/>
                <a:cs typeface="+mn-cs"/>
              </a:rPr>
              <a:t>Webpage accessibility </a:t>
            </a:r>
          </a:p>
          <a:p>
            <a:r>
              <a:rPr lang="en-US" dirty="0">
                <a:solidFill>
                  <a:schemeClr val="tx1"/>
                </a:solidFill>
                <a:ea typeface="+mn-ea"/>
                <a:cs typeface="+mn-cs"/>
              </a:rPr>
              <a:t>PDF Remediation</a:t>
            </a:r>
          </a:p>
        </p:txBody>
      </p:sp>
    </p:spTree>
    <p:extLst>
      <p:ext uri="{BB962C8B-B14F-4D97-AF65-F5344CB8AC3E}">
        <p14:creationId xmlns:p14="http://schemas.microsoft.com/office/powerpoint/2010/main" val="565255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0"/>
            <a:ext cx="4624175"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3939" y="1294357"/>
            <a:ext cx="4354591" cy="4299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29991" y="1590420"/>
            <a:ext cx="3750009" cy="3706176"/>
          </a:xfrm>
        </p:spPr>
        <p:txBody>
          <a:bodyPr vert="horz" lIns="91440" tIns="45720" rIns="91440" bIns="45720" rtlCol="0" anchor="ctr">
            <a:normAutofit/>
          </a:bodyPr>
          <a:lstStyle/>
          <a:p>
            <a:pPr algn="ctr"/>
            <a:r>
              <a:rPr lang="en-US" altLang="en-US" sz="4000" kern="1200" dirty="0">
                <a:solidFill>
                  <a:schemeClr val="accent5"/>
                </a:solidFill>
                <a:latin typeface="+mj-lt"/>
                <a:ea typeface="+mj-ea"/>
                <a:cs typeface="+mj-cs"/>
              </a:rPr>
              <a:t>Reaching Our Target Audiences</a:t>
            </a:r>
            <a:endParaRPr lang="en-US" sz="4000" kern="1200" dirty="0">
              <a:solidFill>
                <a:schemeClr val="accent5"/>
              </a:solidFill>
              <a:latin typeface="+mj-lt"/>
              <a:ea typeface="+mj-ea"/>
              <a:cs typeface="+mj-cs"/>
            </a:endParaRPr>
          </a:p>
        </p:txBody>
      </p:sp>
      <p:grpSp>
        <p:nvGrpSpPr>
          <p:cNvPr id="17" name="Group 16">
            <a:extLst>
              <a:ext uri="{FF2B5EF4-FFF2-40B4-BE49-F238E27FC236}">
                <a16:creationId xmlns:a16="http://schemas.microsoft.com/office/drawing/2014/main" id="{C4218787-E6A4-4B80-9264-401AC864C8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18" name="Rectangle 64">
              <a:extLst>
                <a:ext uri="{FF2B5EF4-FFF2-40B4-BE49-F238E27FC236}">
                  <a16:creationId xmlns:a16="http://schemas.microsoft.com/office/drawing/2014/main" id="{E8D92D4B-FC8B-42FF-B330-0F8187AC3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66">
              <a:extLst>
                <a:ext uri="{FF2B5EF4-FFF2-40B4-BE49-F238E27FC236}">
                  <a16:creationId xmlns:a16="http://schemas.microsoft.com/office/drawing/2014/main" id="{869243D1-5ECC-4158-BE71-994C8E28B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64">
              <a:extLst>
                <a:ext uri="{FF2B5EF4-FFF2-40B4-BE49-F238E27FC236}">
                  <a16:creationId xmlns:a16="http://schemas.microsoft.com/office/drawing/2014/main" id="{583EC76E-F083-4CE1-90B9-47FC1D1E9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66">
              <a:extLst>
                <a:ext uri="{FF2B5EF4-FFF2-40B4-BE49-F238E27FC236}">
                  <a16:creationId xmlns:a16="http://schemas.microsoft.com/office/drawing/2014/main" id="{861FCA8D-7CF4-4590-B46C-8F2B370864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64">
              <a:extLst>
                <a:ext uri="{FF2B5EF4-FFF2-40B4-BE49-F238E27FC236}">
                  <a16:creationId xmlns:a16="http://schemas.microsoft.com/office/drawing/2014/main" id="{DEEF5F38-8CFF-417E-B899-740E109DA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66">
              <a:extLst>
                <a:ext uri="{FF2B5EF4-FFF2-40B4-BE49-F238E27FC236}">
                  <a16:creationId xmlns:a16="http://schemas.microsoft.com/office/drawing/2014/main" id="{1837D591-5DC3-4A27-9E9B-3A93872A0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64">
              <a:extLst>
                <a:ext uri="{FF2B5EF4-FFF2-40B4-BE49-F238E27FC236}">
                  <a16:creationId xmlns:a16="http://schemas.microsoft.com/office/drawing/2014/main" id="{B98A7C6D-12D7-49AB-8E8B-7BC954B57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66">
              <a:extLst>
                <a:ext uri="{FF2B5EF4-FFF2-40B4-BE49-F238E27FC236}">
                  <a16:creationId xmlns:a16="http://schemas.microsoft.com/office/drawing/2014/main" id="{1AAD20C8-6762-4AB5-BD26-06463554A8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64">
              <a:extLst>
                <a:ext uri="{FF2B5EF4-FFF2-40B4-BE49-F238E27FC236}">
                  <a16:creationId xmlns:a16="http://schemas.microsoft.com/office/drawing/2014/main" id="{60485315-0687-4ACA-B1DF-9CE5AB60F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6">
              <a:extLst>
                <a:ext uri="{FF2B5EF4-FFF2-40B4-BE49-F238E27FC236}">
                  <a16:creationId xmlns:a16="http://schemas.microsoft.com/office/drawing/2014/main" id="{B2F9618A-491F-4482-B3D4-6CAF4AD231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64">
              <a:extLst>
                <a:ext uri="{FF2B5EF4-FFF2-40B4-BE49-F238E27FC236}">
                  <a16:creationId xmlns:a16="http://schemas.microsoft.com/office/drawing/2014/main" id="{10591CF4-DE73-4D41-BD78-673B25A1F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66">
              <a:extLst>
                <a:ext uri="{FF2B5EF4-FFF2-40B4-BE49-F238E27FC236}">
                  <a16:creationId xmlns:a16="http://schemas.microsoft.com/office/drawing/2014/main" id="{93131C7D-7D49-4E72-B658-E7EA18C7D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0CAE4406-0262-4B0E-8BEC-062D5079F2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925" y="3500294"/>
            <a:ext cx="2177162" cy="2376595"/>
            <a:chOff x="687925" y="3500294"/>
            <a:chExt cx="2177162" cy="2376595"/>
          </a:xfrm>
        </p:grpSpPr>
        <p:sp>
          <p:nvSpPr>
            <p:cNvPr id="32" name="Rectangle 66">
              <a:extLst>
                <a:ext uri="{FF2B5EF4-FFF2-40B4-BE49-F238E27FC236}">
                  <a16:creationId xmlns:a16="http://schemas.microsoft.com/office/drawing/2014/main" id="{0BE25EBE-2473-4625-9D81-5EDE8A32F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35215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6">
              <a:extLst>
                <a:ext uri="{FF2B5EF4-FFF2-40B4-BE49-F238E27FC236}">
                  <a16:creationId xmlns:a16="http://schemas.microsoft.com/office/drawing/2014/main" id="{4C85784B-25A9-4F3C-B8CE-EA0C5779F6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21004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66">
              <a:extLst>
                <a:ext uri="{FF2B5EF4-FFF2-40B4-BE49-F238E27FC236}">
                  <a16:creationId xmlns:a16="http://schemas.microsoft.com/office/drawing/2014/main" id="{55ED6F17-088A-41BA-9F01-84968C5EF9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06792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66">
              <a:extLst>
                <a:ext uri="{FF2B5EF4-FFF2-40B4-BE49-F238E27FC236}">
                  <a16:creationId xmlns:a16="http://schemas.microsoft.com/office/drawing/2014/main" id="{A40E996A-42E5-41A5-9731-A46B526A85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93192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66">
              <a:extLst>
                <a:ext uri="{FF2B5EF4-FFF2-40B4-BE49-F238E27FC236}">
                  <a16:creationId xmlns:a16="http://schemas.microsoft.com/office/drawing/2014/main" id="{C23FD45B-66A6-4474-81CD-7A809E085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77316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66">
              <a:extLst>
                <a:ext uri="{FF2B5EF4-FFF2-40B4-BE49-F238E27FC236}">
                  <a16:creationId xmlns:a16="http://schemas.microsoft.com/office/drawing/2014/main" id="{F6EC6478-1D4B-4340-8815-5C18CAF806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63638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66">
              <a:extLst>
                <a:ext uri="{FF2B5EF4-FFF2-40B4-BE49-F238E27FC236}">
                  <a16:creationId xmlns:a16="http://schemas.microsoft.com/office/drawing/2014/main" id="{230A3B7D-0A66-4C78-89FA-72B6EE2AB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4942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66">
              <a:extLst>
                <a:ext uri="{FF2B5EF4-FFF2-40B4-BE49-F238E27FC236}">
                  <a16:creationId xmlns:a16="http://schemas.microsoft.com/office/drawing/2014/main" id="{E8512C95-82DE-4518-81DF-4444A8A0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35215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66">
              <a:extLst>
                <a:ext uri="{FF2B5EF4-FFF2-40B4-BE49-F238E27FC236}">
                  <a16:creationId xmlns:a16="http://schemas.microsoft.com/office/drawing/2014/main" id="{84EB4443-5599-4A23-A9B9-E671EF25B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21004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66">
              <a:extLst>
                <a:ext uri="{FF2B5EF4-FFF2-40B4-BE49-F238E27FC236}">
                  <a16:creationId xmlns:a16="http://schemas.microsoft.com/office/drawing/2014/main" id="{9847B105-F8EE-4AD6-8D3E-A13574ED4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06792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66">
              <a:extLst>
                <a:ext uri="{FF2B5EF4-FFF2-40B4-BE49-F238E27FC236}">
                  <a16:creationId xmlns:a16="http://schemas.microsoft.com/office/drawing/2014/main" id="{9E161F6D-8FCB-4AA1-BF41-7B5E2EFA12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63638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66">
              <a:extLst>
                <a:ext uri="{FF2B5EF4-FFF2-40B4-BE49-F238E27FC236}">
                  <a16:creationId xmlns:a16="http://schemas.microsoft.com/office/drawing/2014/main" id="{ECB8CF2A-176B-457D-B031-3DAF2199D2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49426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66">
              <a:extLst>
                <a:ext uri="{FF2B5EF4-FFF2-40B4-BE49-F238E27FC236}">
                  <a16:creationId xmlns:a16="http://schemas.microsoft.com/office/drawing/2014/main" id="{C0C6D01D-0808-4CBC-940B-C461568D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93192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66">
              <a:extLst>
                <a:ext uri="{FF2B5EF4-FFF2-40B4-BE49-F238E27FC236}">
                  <a16:creationId xmlns:a16="http://schemas.microsoft.com/office/drawing/2014/main" id="{1CA7902B-E443-4797-A93B-A93A949F1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79476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59">
              <a:extLst>
                <a:ext uri="{FF2B5EF4-FFF2-40B4-BE49-F238E27FC236}">
                  <a16:creationId xmlns:a16="http://schemas.microsoft.com/office/drawing/2014/main" id="{08F0FEF6-7627-483C-BA94-92001F20A8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62">
              <a:extLst>
                <a:ext uri="{FF2B5EF4-FFF2-40B4-BE49-F238E27FC236}">
                  <a16:creationId xmlns:a16="http://schemas.microsoft.com/office/drawing/2014/main" id="{7CF4CD8E-FB24-42DF-B2D7-4F857B566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59">
              <a:extLst>
                <a:ext uri="{FF2B5EF4-FFF2-40B4-BE49-F238E27FC236}">
                  <a16:creationId xmlns:a16="http://schemas.microsoft.com/office/drawing/2014/main" id="{5CE034BB-E736-4D74-84F1-783DD31B17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47753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62">
              <a:extLst>
                <a:ext uri="{FF2B5EF4-FFF2-40B4-BE49-F238E27FC236}">
                  <a16:creationId xmlns:a16="http://schemas.microsoft.com/office/drawing/2014/main" id="{429B2E63-7610-4DFC-B121-C5642CC071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50082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64">
              <a:extLst>
                <a:ext uri="{FF2B5EF4-FFF2-40B4-BE49-F238E27FC236}">
                  <a16:creationId xmlns:a16="http://schemas.microsoft.com/office/drawing/2014/main" id="{85BCDD98-AEF8-48C7-AD36-1A0172DBDC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50082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9">
              <a:extLst>
                <a:ext uri="{FF2B5EF4-FFF2-40B4-BE49-F238E27FC236}">
                  <a16:creationId xmlns:a16="http://schemas.microsoft.com/office/drawing/2014/main" id="{22BBA9F2-4CD7-4D04-80F2-7E6C97D24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364845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62">
              <a:extLst>
                <a:ext uri="{FF2B5EF4-FFF2-40B4-BE49-F238E27FC236}">
                  <a16:creationId xmlns:a16="http://schemas.microsoft.com/office/drawing/2014/main" id="{B4DFFE8A-CECA-411B-A74F-CDC69B42D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64845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9">
              <a:extLst>
                <a:ext uri="{FF2B5EF4-FFF2-40B4-BE49-F238E27FC236}">
                  <a16:creationId xmlns:a16="http://schemas.microsoft.com/office/drawing/2014/main" id="{683A399D-CB9B-4BF4-A5B1-11F1AEC61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379476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9">
              <a:extLst>
                <a:ext uri="{FF2B5EF4-FFF2-40B4-BE49-F238E27FC236}">
                  <a16:creationId xmlns:a16="http://schemas.microsoft.com/office/drawing/2014/main" id="{4E95862A-9101-42E7-A4DC-54904272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62">
              <a:extLst>
                <a:ext uri="{FF2B5EF4-FFF2-40B4-BE49-F238E27FC236}">
                  <a16:creationId xmlns:a16="http://schemas.microsoft.com/office/drawing/2014/main" id="{758879BB-61F7-4656-A949-942918E8D8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9">
              <a:extLst>
                <a:ext uri="{FF2B5EF4-FFF2-40B4-BE49-F238E27FC236}">
                  <a16:creationId xmlns:a16="http://schemas.microsoft.com/office/drawing/2014/main" id="{B239065E-174C-4E55-8F08-753D01637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62">
              <a:extLst>
                <a:ext uri="{FF2B5EF4-FFF2-40B4-BE49-F238E27FC236}">
                  <a16:creationId xmlns:a16="http://schemas.microsoft.com/office/drawing/2014/main" id="{EFC1C157-65C2-4364-A98C-4990B2F2E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66">
              <a:extLst>
                <a:ext uri="{FF2B5EF4-FFF2-40B4-BE49-F238E27FC236}">
                  <a16:creationId xmlns:a16="http://schemas.microsoft.com/office/drawing/2014/main" id="{5B789995-3066-4FA5-845A-2F5D04CCF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368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9">
              <a:extLst>
                <a:ext uri="{FF2B5EF4-FFF2-40B4-BE49-F238E27FC236}">
                  <a16:creationId xmlns:a16="http://schemas.microsoft.com/office/drawing/2014/main" id="{48D0AFE9-5F16-4241-AC7C-7815B2E077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62">
              <a:extLst>
                <a:ext uri="{FF2B5EF4-FFF2-40B4-BE49-F238E27FC236}">
                  <a16:creationId xmlns:a16="http://schemas.microsoft.com/office/drawing/2014/main" id="{E7D8F4CC-AEDD-40CE-AF57-C53FBB7A19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59">
              <a:extLst>
                <a:ext uri="{FF2B5EF4-FFF2-40B4-BE49-F238E27FC236}">
                  <a16:creationId xmlns:a16="http://schemas.microsoft.com/office/drawing/2014/main" id="{18F6C01C-7A92-4BE3-818D-3F02C454A2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3658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2">
              <a:extLst>
                <a:ext uri="{FF2B5EF4-FFF2-40B4-BE49-F238E27FC236}">
                  <a16:creationId xmlns:a16="http://schemas.microsoft.com/office/drawing/2014/main" id="{71381134-C199-45DE-9024-0D1AC8B89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66051" y="566928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59">
              <a:extLst>
                <a:ext uri="{FF2B5EF4-FFF2-40B4-BE49-F238E27FC236}">
                  <a16:creationId xmlns:a16="http://schemas.microsoft.com/office/drawing/2014/main" id="{09F386DF-8974-452C-BFA1-69DF9C703F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584933" y="566928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2">
              <a:extLst>
                <a:ext uri="{FF2B5EF4-FFF2-40B4-BE49-F238E27FC236}">
                  <a16:creationId xmlns:a16="http://schemas.microsoft.com/office/drawing/2014/main" id="{D7FD2F1B-CA10-4903-A67B-CD12CBD94F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03813" y="566928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F02D9C27-503C-4DAD-B837-941FCF103A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22694" y="566928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6">
              <a:extLst>
                <a:ext uri="{FF2B5EF4-FFF2-40B4-BE49-F238E27FC236}">
                  <a16:creationId xmlns:a16="http://schemas.microsoft.com/office/drawing/2014/main" id="{3CCA7722-F576-4945-8C4A-BACD724493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41575" y="566928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4">
              <a:extLst>
                <a:ext uri="{FF2B5EF4-FFF2-40B4-BE49-F238E27FC236}">
                  <a16:creationId xmlns:a16="http://schemas.microsoft.com/office/drawing/2014/main" id="{1EF4D814-1A34-4454-86B3-72E5857D2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13298" y="566928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6">
              <a:extLst>
                <a:ext uri="{FF2B5EF4-FFF2-40B4-BE49-F238E27FC236}">
                  <a16:creationId xmlns:a16="http://schemas.microsoft.com/office/drawing/2014/main" id="{2A65427A-F6F4-4FCC-AD60-F2789FA15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32179" y="566928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59">
              <a:extLst>
                <a:ext uri="{FF2B5EF4-FFF2-40B4-BE49-F238E27FC236}">
                  <a16:creationId xmlns:a16="http://schemas.microsoft.com/office/drawing/2014/main" id="{893BAA80-E8EA-4FC0-BB91-7CD2E10F2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66928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2">
              <a:extLst>
                <a:ext uri="{FF2B5EF4-FFF2-40B4-BE49-F238E27FC236}">
                  <a16:creationId xmlns:a16="http://schemas.microsoft.com/office/drawing/2014/main" id="{9E269127-5C6B-4DD7-9A77-F55B7D933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66928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2">
              <a:extLst>
                <a:ext uri="{FF2B5EF4-FFF2-40B4-BE49-F238E27FC236}">
                  <a16:creationId xmlns:a16="http://schemas.microsoft.com/office/drawing/2014/main" id="{B9F0C615-B92F-4B29-8030-9F0C233BCD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56536" y="566928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59">
              <a:extLst>
                <a:ext uri="{FF2B5EF4-FFF2-40B4-BE49-F238E27FC236}">
                  <a16:creationId xmlns:a16="http://schemas.microsoft.com/office/drawing/2014/main" id="{2D38AC94-BAD6-4D06-AF56-796E4AE195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75417" y="566928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64">
              <a:extLst>
                <a:ext uri="{FF2B5EF4-FFF2-40B4-BE49-F238E27FC236}">
                  <a16:creationId xmlns:a16="http://schemas.microsoft.com/office/drawing/2014/main" id="{5D6F1198-459C-4B24-9582-07EF3DE36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3783" y="566928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66">
              <a:extLst>
                <a:ext uri="{FF2B5EF4-FFF2-40B4-BE49-F238E27FC236}">
                  <a16:creationId xmlns:a16="http://schemas.microsoft.com/office/drawing/2014/main" id="{F9E7312F-1213-4731-981F-910D89C420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663" y="566928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2">
              <a:extLst>
                <a:ext uri="{FF2B5EF4-FFF2-40B4-BE49-F238E27FC236}">
                  <a16:creationId xmlns:a16="http://schemas.microsoft.com/office/drawing/2014/main" id="{85393A61-B875-4502-B39A-FF198FDBC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62372" y="581558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59">
              <a:extLst>
                <a:ext uri="{FF2B5EF4-FFF2-40B4-BE49-F238E27FC236}">
                  <a16:creationId xmlns:a16="http://schemas.microsoft.com/office/drawing/2014/main" id="{5ECD7F79-6A5F-4C71-AF0C-EFD525A0F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581254" y="581558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62">
              <a:extLst>
                <a:ext uri="{FF2B5EF4-FFF2-40B4-BE49-F238E27FC236}">
                  <a16:creationId xmlns:a16="http://schemas.microsoft.com/office/drawing/2014/main" id="{D42B9D4E-A32F-4275-8EB9-94BC9F953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00134" y="581558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64">
              <a:extLst>
                <a:ext uri="{FF2B5EF4-FFF2-40B4-BE49-F238E27FC236}">
                  <a16:creationId xmlns:a16="http://schemas.microsoft.com/office/drawing/2014/main" id="{29A2EA8A-64FC-403B-91E3-CFA956B15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19016" y="581558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66">
              <a:extLst>
                <a:ext uri="{FF2B5EF4-FFF2-40B4-BE49-F238E27FC236}">
                  <a16:creationId xmlns:a16="http://schemas.microsoft.com/office/drawing/2014/main" id="{3563E01D-1F33-4568-9B64-199F5EEE5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7896" y="581558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64">
              <a:extLst>
                <a:ext uri="{FF2B5EF4-FFF2-40B4-BE49-F238E27FC236}">
                  <a16:creationId xmlns:a16="http://schemas.microsoft.com/office/drawing/2014/main" id="{55C06EC6-E524-4AB4-8F99-7BD4E265D6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09620" y="581558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66">
              <a:extLst>
                <a:ext uri="{FF2B5EF4-FFF2-40B4-BE49-F238E27FC236}">
                  <a16:creationId xmlns:a16="http://schemas.microsoft.com/office/drawing/2014/main" id="{43981652-0492-4F9B-AB42-5EF3F9DB9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28500" y="581558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59">
              <a:extLst>
                <a:ext uri="{FF2B5EF4-FFF2-40B4-BE49-F238E27FC236}">
                  <a16:creationId xmlns:a16="http://schemas.microsoft.com/office/drawing/2014/main" id="{1CB61193-4C8B-4BF7-9E45-1D2376B44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61132" y="581558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62">
              <a:extLst>
                <a:ext uri="{FF2B5EF4-FFF2-40B4-BE49-F238E27FC236}">
                  <a16:creationId xmlns:a16="http://schemas.microsoft.com/office/drawing/2014/main" id="{24935050-11C3-47FD-A1D2-949061524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687396" y="581558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2">
              <a:extLst>
                <a:ext uri="{FF2B5EF4-FFF2-40B4-BE49-F238E27FC236}">
                  <a16:creationId xmlns:a16="http://schemas.microsoft.com/office/drawing/2014/main" id="{1C67AECA-86A6-41C9-842D-4DF8F11C7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52857" y="581558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59">
              <a:extLst>
                <a:ext uri="{FF2B5EF4-FFF2-40B4-BE49-F238E27FC236}">
                  <a16:creationId xmlns:a16="http://schemas.microsoft.com/office/drawing/2014/main" id="{8917EBA8-92D8-4CED-8AD7-C27D66E2D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71738" y="581558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64">
              <a:extLst>
                <a:ext uri="{FF2B5EF4-FFF2-40B4-BE49-F238E27FC236}">
                  <a16:creationId xmlns:a16="http://schemas.microsoft.com/office/drawing/2014/main" id="{045BF9E8-281A-480D-AE50-5C850990D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0104" y="581558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66">
              <a:extLst>
                <a:ext uri="{FF2B5EF4-FFF2-40B4-BE49-F238E27FC236}">
                  <a16:creationId xmlns:a16="http://schemas.microsoft.com/office/drawing/2014/main" id="{3311767B-5796-44F1-86DB-C08467F41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18985" y="581558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Content Placeholder 5">
            <a:extLst>
              <a:ext uri="{FF2B5EF4-FFF2-40B4-BE49-F238E27FC236}">
                <a16:creationId xmlns:a16="http://schemas.microsoft.com/office/drawing/2014/main" id="{F8C04961-ACC3-4B06-B23C-1C4492527486}"/>
              </a:ext>
            </a:extLst>
          </p:cNvPr>
          <p:cNvSpPr>
            <a:spLocks noGrp="1"/>
          </p:cNvSpPr>
          <p:nvPr>
            <p:ph idx="1"/>
          </p:nvPr>
        </p:nvSpPr>
        <p:spPr>
          <a:xfrm>
            <a:off x="5823284" y="390879"/>
            <a:ext cx="5925591" cy="6095646"/>
          </a:xfrm>
        </p:spPr>
        <p:txBody>
          <a:bodyPr vert="horz" lIns="91440" tIns="45720" rIns="91440" bIns="45720" rtlCol="0" anchor="ctr">
            <a:normAutofit/>
          </a:bodyPr>
          <a:lstStyle/>
          <a:p>
            <a:pPr marL="0" indent="0">
              <a:spcBef>
                <a:spcPts val="0"/>
              </a:spcBef>
              <a:spcAft>
                <a:spcPts val="600"/>
              </a:spcAft>
              <a:buClr>
                <a:schemeClr val="accent1">
                  <a:lumMod val="60000"/>
                  <a:lumOff val="40000"/>
                </a:schemeClr>
              </a:buClr>
              <a:buNone/>
            </a:pPr>
            <a:r>
              <a:rPr lang="en-US" dirty="0">
                <a:solidFill>
                  <a:schemeClr val="bg1"/>
                </a:solidFill>
                <a:ea typeface="+mn-ea"/>
                <a:cs typeface="+mn-cs"/>
              </a:rPr>
              <a:t>The Dissemination Plan is a tiered approach to partner with organizations serving target audiences, capitalizing on existing channels to reach those who need accessible resources.</a:t>
            </a:r>
          </a:p>
          <a:p>
            <a:pPr marL="0" indent="0">
              <a:spcBef>
                <a:spcPts val="0"/>
              </a:spcBef>
              <a:spcAft>
                <a:spcPts val="600"/>
              </a:spcAft>
              <a:buClr>
                <a:schemeClr val="accent1">
                  <a:lumMod val="60000"/>
                  <a:lumOff val="40000"/>
                </a:schemeClr>
              </a:buClr>
              <a:buNone/>
            </a:pPr>
            <a:endParaRPr lang="en-US" dirty="0">
              <a:solidFill>
                <a:schemeClr val="bg1"/>
              </a:solidFill>
              <a:ea typeface="+mn-ea"/>
              <a:cs typeface="+mn-cs"/>
            </a:endParaRPr>
          </a:p>
          <a:p>
            <a:pPr marL="0" indent="0">
              <a:spcBef>
                <a:spcPts val="0"/>
              </a:spcBef>
              <a:spcAft>
                <a:spcPts val="600"/>
              </a:spcAft>
              <a:buClr>
                <a:schemeClr val="accent1">
                  <a:lumMod val="60000"/>
                  <a:lumOff val="40000"/>
                </a:schemeClr>
              </a:buClr>
              <a:buNone/>
            </a:pPr>
            <a:r>
              <a:rPr lang="en-US" dirty="0">
                <a:solidFill>
                  <a:schemeClr val="bg1"/>
                </a:solidFill>
                <a:ea typeface="+mn-ea"/>
                <a:cs typeface="+mn-cs"/>
              </a:rPr>
              <a:t>Our partners at American Association on Health and Disability (AAHD) have been instrumental in outreach and dissemination.</a:t>
            </a:r>
          </a:p>
        </p:txBody>
      </p:sp>
    </p:spTree>
    <p:extLst>
      <p:ext uri="{BB962C8B-B14F-4D97-AF65-F5344CB8AC3E}">
        <p14:creationId xmlns:p14="http://schemas.microsoft.com/office/powerpoint/2010/main" val="1699648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0"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6"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7"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43" name="Rectangle 42">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Title 2">
            <a:extLst>
              <a:ext uri="{FF2B5EF4-FFF2-40B4-BE49-F238E27FC236}">
                <a16:creationId xmlns:a16="http://schemas.microsoft.com/office/drawing/2014/main" id="{9DCFB225-DE1C-4F0A-8172-AABCE9EDBBA4}"/>
              </a:ext>
            </a:extLst>
          </p:cNvPr>
          <p:cNvSpPr>
            <a:spLocks noGrp="1"/>
          </p:cNvSpPr>
          <p:nvPr>
            <p:ph type="title"/>
          </p:nvPr>
        </p:nvSpPr>
        <p:spPr>
          <a:xfrm>
            <a:off x="904877" y="2415322"/>
            <a:ext cx="3451730" cy="2399869"/>
          </a:xfrm>
        </p:spPr>
        <p:txBody>
          <a:bodyPr vert="horz" lIns="91440" tIns="45720" rIns="91440" bIns="45720" rtlCol="0" anchor="ctr">
            <a:normAutofit/>
          </a:bodyPr>
          <a:lstStyle/>
          <a:p>
            <a:pPr algn="ctr"/>
            <a:r>
              <a:rPr lang="en-US" kern="1200" dirty="0">
                <a:solidFill>
                  <a:schemeClr val="accent5"/>
                </a:solidFill>
                <a:latin typeface="+mj-lt"/>
                <a:ea typeface="+mj-ea"/>
                <a:cs typeface="+mj-cs"/>
              </a:rPr>
              <a:t>Dissemination of Content and Messages</a:t>
            </a:r>
          </a:p>
        </p:txBody>
      </p:sp>
      <p:sp>
        <p:nvSpPr>
          <p:cNvPr id="2" name="Content Placeholder 1">
            <a:extLst>
              <a:ext uri="{FF2B5EF4-FFF2-40B4-BE49-F238E27FC236}">
                <a16:creationId xmlns:a16="http://schemas.microsoft.com/office/drawing/2014/main" id="{D77839CD-D23C-42D1-9CA7-B72DA1217774}"/>
              </a:ext>
            </a:extLst>
          </p:cNvPr>
          <p:cNvSpPr>
            <a:spLocks noGrp="1"/>
          </p:cNvSpPr>
          <p:nvPr>
            <p:ph idx="1"/>
          </p:nvPr>
        </p:nvSpPr>
        <p:spPr>
          <a:xfrm>
            <a:off x="5120639" y="266699"/>
            <a:ext cx="6731636" cy="6422200"/>
          </a:xfrm>
        </p:spPr>
        <p:txBody>
          <a:bodyPr vert="horz" lIns="91440" tIns="45720" rIns="91440" bIns="45720" rtlCol="0" anchor="ctr">
            <a:noAutofit/>
          </a:bodyPr>
          <a:lstStyle/>
          <a:p>
            <a:r>
              <a:rPr lang="en-US" dirty="0">
                <a:solidFill>
                  <a:schemeClr val="tx1"/>
                </a:solidFill>
                <a:ea typeface="+mn-ea"/>
                <a:cs typeface="+mn-cs"/>
              </a:rPr>
              <a:t>Identification of potential dissemination partners was undertaken with CDC Foundation and partners.</a:t>
            </a:r>
          </a:p>
          <a:p>
            <a:r>
              <a:rPr lang="en-US" dirty="0">
                <a:solidFill>
                  <a:schemeClr val="tx1"/>
                </a:solidFill>
                <a:ea typeface="+mn-ea"/>
                <a:cs typeface="+mn-cs"/>
              </a:rPr>
              <a:t>A webinar was hosted on November 11 for interested parties to explain details of the partnership.</a:t>
            </a:r>
          </a:p>
          <a:p>
            <a:r>
              <a:rPr lang="en-US" dirty="0">
                <a:solidFill>
                  <a:schemeClr val="tx1"/>
                </a:solidFill>
                <a:ea typeface="+mn-ea"/>
                <a:cs typeface="+mn-cs"/>
              </a:rPr>
              <a:t>Messages made available for outreach and social media use templates for Twitter, Facebook, Instagram, and email outreach, etc.</a:t>
            </a:r>
          </a:p>
        </p:txBody>
      </p:sp>
    </p:spTree>
    <p:extLst>
      <p:ext uri="{BB962C8B-B14F-4D97-AF65-F5344CB8AC3E}">
        <p14:creationId xmlns:p14="http://schemas.microsoft.com/office/powerpoint/2010/main" val="4205720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 name="Rectangle 107">
            <a:extLst>
              <a:ext uri="{FF2B5EF4-FFF2-40B4-BE49-F238E27FC236}">
                <a16:creationId xmlns:a16="http://schemas.microsoft.com/office/drawing/2014/main" id="{44AD29B6-BF3B-4407-9E75-52DF8E3B2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0" name="Rectangle 109">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2" name="Rectangle 111">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87448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424" name="CIDI creates practical solutions that work, with a focus on utility, ease of use, and high quality.…" descr="The CDC Foundation - this webinar series is made possible due to funding from the CDC Foundation along with technical assistance from the Centers For Disease Control And Prevention">
            <a:extLst>
              <a:ext uri="{FF2B5EF4-FFF2-40B4-BE49-F238E27FC236}">
                <a16:creationId xmlns:a16="http://schemas.microsoft.com/office/drawing/2014/main" id="{A4B14F4D-F501-4137-99D4-E4812A3B2D18}"/>
              </a:ext>
            </a:extLst>
          </p:cNvPr>
          <p:cNvGraphicFramePr/>
          <p:nvPr>
            <p:extLst>
              <p:ext uri="{D42A27DB-BD31-4B8C-83A1-F6EECF244321}">
                <p14:modId xmlns:p14="http://schemas.microsoft.com/office/powerpoint/2010/main" val="120523694"/>
              </p:ext>
            </p:extLst>
          </p:nvPr>
        </p:nvGraphicFramePr>
        <p:xfrm>
          <a:off x="4526280" y="512064"/>
          <a:ext cx="6830568" cy="544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1" name="Center for Inclusive Design and Innovation"/>
          <p:cNvSpPr txBox="1">
            <a:spLocks noGrp="1"/>
          </p:cNvSpPr>
          <p:nvPr>
            <p:ph type="title"/>
          </p:nvPr>
        </p:nvSpPr>
        <p:spPr>
          <a:xfrm>
            <a:off x="1045029" y="507160"/>
            <a:ext cx="2993571" cy="5438730"/>
          </a:xfrm>
          <a:prstGeom prst="rect">
            <a:avLst/>
          </a:prstGeom>
        </p:spPr>
        <p:txBody>
          <a:bodyPr vert="horz" lIns="91440" tIns="45720" rIns="91440" bIns="45720" rtlCol="0" anchor="ctr">
            <a:normAutofit/>
          </a:bodyPr>
          <a:lstStyle>
            <a:lvl1pPr defTabSz="356615">
              <a:defRPr sz="3100" spc="100"/>
            </a:lvl1pPr>
          </a:lstStyle>
          <a:p>
            <a:pPr algn="ctr" defTabSz="914400"/>
            <a:r>
              <a:rPr lang="en-US" sz="4400" kern="1200" dirty="0">
                <a:latin typeface="+mj-lt"/>
                <a:ea typeface="+mj-ea"/>
                <a:cs typeface="+mj-cs"/>
              </a:rPr>
              <a:t>Thank you to our funder!</a:t>
            </a:r>
          </a:p>
        </p:txBody>
      </p:sp>
    </p:spTree>
    <p:extLst>
      <p:ext uri="{BB962C8B-B14F-4D97-AF65-F5344CB8AC3E}">
        <p14:creationId xmlns:p14="http://schemas.microsoft.com/office/powerpoint/2010/main" val="1078290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itle 2">
            <a:extLst>
              <a:ext uri="{FF2B5EF4-FFF2-40B4-BE49-F238E27FC236}">
                <a16:creationId xmlns:a16="http://schemas.microsoft.com/office/drawing/2014/main" id="{865F2DD8-B1B9-44BB-AD9C-A5A47C877685}"/>
              </a:ext>
            </a:extLst>
          </p:cNvPr>
          <p:cNvSpPr>
            <a:spLocks noGrp="1"/>
          </p:cNvSpPr>
          <p:nvPr>
            <p:ph type="title"/>
          </p:nvPr>
        </p:nvSpPr>
        <p:spPr>
          <a:xfrm>
            <a:off x="777240" y="731519"/>
            <a:ext cx="2845191" cy="3237579"/>
          </a:xfrm>
        </p:spPr>
        <p:txBody>
          <a:bodyPr vert="horz" lIns="91440" tIns="45720" rIns="91440" bIns="45720" rtlCol="0" anchor="ctr">
            <a:normAutofit/>
          </a:bodyPr>
          <a:lstStyle/>
          <a:p>
            <a:r>
              <a:rPr lang="en-US" sz="3800" kern="1200">
                <a:solidFill>
                  <a:srgbClr val="FFFFFF"/>
                </a:solidFill>
                <a:latin typeface="+mj-lt"/>
                <a:ea typeface="+mj-ea"/>
                <a:cs typeface="+mj-cs"/>
              </a:rPr>
              <a:t>Webinars and Trainings</a:t>
            </a:r>
          </a:p>
        </p:txBody>
      </p:sp>
      <p:sp>
        <p:nvSpPr>
          <p:cNvPr id="17" name="Rectangle 1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05D5290D-F60D-4081-87F0-660D524B3056}"/>
              </a:ext>
            </a:extLst>
          </p:cNvPr>
          <p:cNvSpPr>
            <a:spLocks noGrp="1"/>
          </p:cNvSpPr>
          <p:nvPr>
            <p:ph idx="1"/>
          </p:nvPr>
        </p:nvSpPr>
        <p:spPr>
          <a:xfrm>
            <a:off x="4114800" y="686862"/>
            <a:ext cx="7515225" cy="5712217"/>
          </a:xfrm>
        </p:spPr>
        <p:txBody>
          <a:bodyPr vert="horz" lIns="91440" tIns="45720" rIns="91440" bIns="45720" rtlCol="0" anchor="ctr">
            <a:normAutofit/>
          </a:bodyPr>
          <a:lstStyle/>
          <a:p>
            <a:r>
              <a:rPr lang="en-US" sz="2000" dirty="0">
                <a:solidFill>
                  <a:schemeClr val="tx1"/>
                </a:solidFill>
                <a:ea typeface="+mn-ea"/>
                <a:cs typeface="+mn-cs"/>
              </a:rPr>
              <a:t>Additional webinars have been hosted and archives can be accessed on the Georgia Tech microsite. </a:t>
            </a:r>
            <a:r>
              <a:rPr lang="en-US" sz="2000" dirty="0">
                <a:solidFill>
                  <a:schemeClr val="tx1"/>
                </a:solidFill>
                <a:ea typeface="+mn-ea"/>
                <a:cs typeface="+mn-cs"/>
                <a:hlinkClick r:id="rId3"/>
              </a:rPr>
              <a:t>www.cidi.gatech.edu/covid/training</a:t>
            </a:r>
            <a:r>
              <a:rPr lang="en-US" sz="2000" dirty="0">
                <a:solidFill>
                  <a:schemeClr val="tx1"/>
                </a:solidFill>
                <a:ea typeface="+mn-ea"/>
                <a:cs typeface="+mn-cs"/>
              </a:rPr>
              <a:t> </a:t>
            </a:r>
          </a:p>
          <a:p>
            <a:r>
              <a:rPr lang="en-US" sz="2000" dirty="0">
                <a:solidFill>
                  <a:schemeClr val="tx1"/>
                </a:solidFill>
                <a:ea typeface="+mn-ea"/>
                <a:cs typeface="+mn-cs"/>
              </a:rPr>
              <a:t>Webinar topics covered:</a:t>
            </a:r>
          </a:p>
          <a:p>
            <a:pPr lvl="1"/>
            <a:r>
              <a:rPr lang="en-US" sz="2000" dirty="0">
                <a:solidFill>
                  <a:schemeClr val="tx1"/>
                </a:solidFill>
                <a:ea typeface="+mn-ea"/>
                <a:cs typeface="+mn-cs"/>
              </a:rPr>
              <a:t>Apps for Promoting Independence and Safety (Nov. 12, 2020)</a:t>
            </a:r>
          </a:p>
          <a:p>
            <a:pPr lvl="1"/>
            <a:r>
              <a:rPr lang="en-US" sz="2000" dirty="0">
                <a:solidFill>
                  <a:schemeClr val="tx1"/>
                </a:solidFill>
                <a:ea typeface="+mn-ea"/>
                <a:cs typeface="+mn-cs"/>
              </a:rPr>
              <a:t>Sanitization of Personal Durable Medical Equipment (Nov. 18, 2020)</a:t>
            </a:r>
          </a:p>
          <a:p>
            <a:pPr lvl="1"/>
            <a:r>
              <a:rPr lang="en-US" sz="2000" dirty="0">
                <a:solidFill>
                  <a:schemeClr val="tx1"/>
                </a:solidFill>
                <a:ea typeface="+mn-ea"/>
                <a:cs typeface="+mn-cs"/>
              </a:rPr>
              <a:t>A Closer Look: Face Masks and People with Disabilities (Dec. 9, 2020)</a:t>
            </a:r>
          </a:p>
          <a:p>
            <a:pPr lvl="1"/>
            <a:r>
              <a:rPr lang="en-US" sz="2000" dirty="0">
                <a:solidFill>
                  <a:schemeClr val="tx1"/>
                </a:solidFill>
                <a:ea typeface="+mn-ea"/>
                <a:cs typeface="+mn-cs"/>
              </a:rPr>
              <a:t>A Closer Look: Mental Health and Resilience within the Disability Community during COVID-19 (Dec. 16, 2020)</a:t>
            </a:r>
          </a:p>
          <a:p>
            <a:pPr lvl="1"/>
            <a:r>
              <a:rPr lang="en-US" sz="2000" dirty="0">
                <a:solidFill>
                  <a:schemeClr val="tx1"/>
                </a:solidFill>
                <a:ea typeface="+mn-ea"/>
                <a:cs typeface="+mn-cs"/>
              </a:rPr>
              <a:t>Making Social Media Accessible for People with Disabilities (Jan. 20, 2021) </a:t>
            </a:r>
          </a:p>
          <a:p>
            <a:pPr lvl="1"/>
            <a:r>
              <a:rPr lang="en-US" sz="2000" dirty="0">
                <a:solidFill>
                  <a:schemeClr val="tx1"/>
                </a:solidFill>
                <a:ea typeface="+mn-ea"/>
                <a:cs typeface="+mn-cs"/>
              </a:rPr>
              <a:t>A Closer Look: Guidance for Busines and Employees Considering the Needs of People with Disability during COVID-19 (Feb. 10, 2021)</a:t>
            </a:r>
          </a:p>
        </p:txBody>
      </p:sp>
    </p:spTree>
    <p:extLst>
      <p:ext uri="{BB962C8B-B14F-4D97-AF65-F5344CB8AC3E}">
        <p14:creationId xmlns:p14="http://schemas.microsoft.com/office/powerpoint/2010/main" val="2201181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60DC884-70AD-4E5F-A15D-7A90286AF92C}"/>
              </a:ext>
            </a:extLst>
          </p:cNvPr>
          <p:cNvSpPr>
            <a:spLocks noGrp="1"/>
          </p:cNvSpPr>
          <p:nvPr>
            <p:ph type="title"/>
          </p:nvPr>
        </p:nvSpPr>
        <p:spPr>
          <a:xfrm>
            <a:off x="1171074" y="1396686"/>
            <a:ext cx="3240506" cy="4064628"/>
          </a:xfrm>
        </p:spPr>
        <p:txBody>
          <a:bodyPr vert="horz" lIns="91440" tIns="45720" rIns="91440" bIns="45720" rtlCol="0" anchor="ctr">
            <a:normAutofit/>
          </a:bodyPr>
          <a:lstStyle/>
          <a:p>
            <a:pPr algn="ctr"/>
            <a:r>
              <a:rPr lang="en-US" sz="4400" kern="1200" dirty="0">
                <a:latin typeface="+mj-lt"/>
                <a:ea typeface="+mj-ea"/>
                <a:cs typeface="+mj-cs"/>
              </a:rPr>
              <a:t>Microsite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84B2554F-EA9C-4887-B898-FCE7DE059FDB}"/>
              </a:ext>
            </a:extLst>
          </p:cNvPr>
          <p:cNvSpPr>
            <a:spLocks noGrp="1"/>
          </p:cNvSpPr>
          <p:nvPr>
            <p:ph idx="1"/>
          </p:nvPr>
        </p:nvSpPr>
        <p:spPr>
          <a:xfrm>
            <a:off x="5370153" y="1730926"/>
            <a:ext cx="5982026" cy="4154308"/>
          </a:xfrm>
        </p:spPr>
        <p:txBody>
          <a:bodyPr vert="horz" lIns="91440" tIns="45720" rIns="91440" bIns="45720" rtlCol="0">
            <a:normAutofit/>
          </a:bodyPr>
          <a:lstStyle/>
          <a:p>
            <a:r>
              <a:rPr lang="en-US" dirty="0">
                <a:solidFill>
                  <a:schemeClr val="tx1"/>
                </a:solidFill>
                <a:ea typeface="+mn-ea"/>
                <a:cs typeface="+mn-cs"/>
              </a:rPr>
              <a:t>The microsite at Georgia Tech/CIDI will:</a:t>
            </a:r>
          </a:p>
          <a:p>
            <a:pPr lvl="1"/>
            <a:r>
              <a:rPr lang="en-US" dirty="0">
                <a:solidFill>
                  <a:schemeClr val="tx1"/>
                </a:solidFill>
                <a:ea typeface="+mn-ea"/>
                <a:cs typeface="+mn-cs"/>
              </a:rPr>
              <a:t>Link to CDC guidance, videos, etc.</a:t>
            </a:r>
          </a:p>
          <a:p>
            <a:pPr lvl="1"/>
            <a:r>
              <a:rPr lang="en-US" dirty="0">
                <a:solidFill>
                  <a:schemeClr val="tx1"/>
                </a:solidFill>
                <a:ea typeface="+mn-ea"/>
                <a:cs typeface="+mn-cs"/>
              </a:rPr>
              <a:t>Host some accessible materials.</a:t>
            </a:r>
          </a:p>
          <a:p>
            <a:pPr lvl="1"/>
            <a:r>
              <a:rPr lang="en-US" dirty="0">
                <a:solidFill>
                  <a:schemeClr val="tx1"/>
                </a:solidFill>
                <a:ea typeface="+mn-ea"/>
                <a:cs typeface="+mn-cs"/>
              </a:rPr>
              <a:t>Host education, training and supplementary resources.</a:t>
            </a:r>
          </a:p>
          <a:p>
            <a:pPr lvl="1"/>
            <a:endParaRPr lang="en-US" dirty="0">
              <a:solidFill>
                <a:schemeClr val="tx1"/>
              </a:solidFill>
              <a:ea typeface="+mn-ea"/>
              <a:cs typeface="+mn-cs"/>
            </a:endParaRPr>
          </a:p>
          <a:p>
            <a:r>
              <a:rPr lang="en-US" dirty="0">
                <a:solidFill>
                  <a:schemeClr val="tx1"/>
                </a:solidFill>
                <a:ea typeface="+mn-ea"/>
                <a:cs typeface="+mn-cs"/>
                <a:hlinkClick r:id="rId3"/>
              </a:rPr>
              <a:t>www.cidi.gatech.edu/covid</a:t>
            </a:r>
            <a:r>
              <a:rPr lang="en-US" dirty="0">
                <a:solidFill>
                  <a:schemeClr val="tx1"/>
                </a:solidFill>
                <a:ea typeface="+mn-ea"/>
                <a:cs typeface="+mn-cs"/>
              </a:rPr>
              <a:t> </a:t>
            </a:r>
          </a:p>
        </p:txBody>
      </p:sp>
    </p:spTree>
    <p:extLst>
      <p:ext uri="{BB962C8B-B14F-4D97-AF65-F5344CB8AC3E}">
        <p14:creationId xmlns:p14="http://schemas.microsoft.com/office/powerpoint/2010/main" val="892068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itle 2">
            <a:extLst>
              <a:ext uri="{FF2B5EF4-FFF2-40B4-BE49-F238E27FC236}">
                <a16:creationId xmlns:a16="http://schemas.microsoft.com/office/drawing/2014/main" id="{9DCFB225-DE1C-4F0A-8172-AABCE9EDBBA4}"/>
              </a:ext>
            </a:extLst>
          </p:cNvPr>
          <p:cNvSpPr>
            <a:spLocks noGrp="1"/>
          </p:cNvSpPr>
          <p:nvPr>
            <p:ph type="title"/>
          </p:nvPr>
        </p:nvSpPr>
        <p:spPr>
          <a:xfrm>
            <a:off x="774700" y="762000"/>
            <a:ext cx="3759200" cy="3340100"/>
          </a:xfrm>
        </p:spPr>
        <p:txBody>
          <a:bodyPr vert="horz" lIns="91440" tIns="45720" rIns="91440" bIns="45720" rtlCol="0" anchor="ctr">
            <a:normAutofit/>
          </a:bodyPr>
          <a:lstStyle/>
          <a:p>
            <a:br>
              <a:rPr lang="en-US" sz="4400" kern="1200">
                <a:solidFill>
                  <a:srgbClr val="FFFFFF"/>
                </a:solidFill>
                <a:latin typeface="+mj-lt"/>
                <a:ea typeface="+mj-ea"/>
                <a:cs typeface="+mj-cs"/>
              </a:rPr>
            </a:br>
            <a:r>
              <a:rPr lang="en-US" sz="4400" kern="1200">
                <a:solidFill>
                  <a:srgbClr val="FFFFFF"/>
                </a:solidFill>
                <a:latin typeface="+mj-lt"/>
                <a:ea typeface="+mj-ea"/>
                <a:cs typeface="+mj-cs"/>
              </a:rPr>
              <a:t>Outreach</a:t>
            </a:r>
          </a:p>
        </p:txBody>
      </p:sp>
      <p:sp>
        <p:nvSpPr>
          <p:cNvPr id="88" name="Rectangle 87">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0" name="Rectangle 89">
            <a:extLst>
              <a:ext uri="{FF2B5EF4-FFF2-40B4-BE49-F238E27FC236}">
                <a16:creationId xmlns:a16="http://schemas.microsoft.com/office/drawing/2014/main" id="{5F218A6E-A365-45D3-80AE-344CE8561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2502049"/>
            <a:ext cx="2115455" cy="186629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9" name="Graphic 48">
            <a:extLst>
              <a:ext uri="{FF2B5EF4-FFF2-40B4-BE49-F238E27FC236}">
                <a16:creationId xmlns:a16="http://schemas.microsoft.com/office/drawing/2014/main" id="{1DD9AB6E-DAA9-449D-AD6D-96EFE52304C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82310" y="2606351"/>
            <a:ext cx="1645297" cy="1645297"/>
          </a:xfrm>
          <a:prstGeom prst="rect">
            <a:avLst/>
          </a:prstGeom>
        </p:spPr>
      </p:pic>
      <p:sp>
        <p:nvSpPr>
          <p:cNvPr id="92" name="Rectangle 9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4" name="Rectangle 9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2" name="Content Placeholder 1">
            <a:extLst>
              <a:ext uri="{FF2B5EF4-FFF2-40B4-BE49-F238E27FC236}">
                <a16:creationId xmlns:a16="http://schemas.microsoft.com/office/drawing/2014/main" id="{D77839CD-D23C-42D1-9CA7-B72DA1217774}"/>
              </a:ext>
            </a:extLst>
          </p:cNvPr>
          <p:cNvSpPr>
            <a:spLocks noGrp="1"/>
          </p:cNvSpPr>
          <p:nvPr>
            <p:ph idx="1"/>
          </p:nvPr>
        </p:nvSpPr>
        <p:spPr>
          <a:xfrm>
            <a:off x="7469088" y="795548"/>
            <a:ext cx="4160937" cy="5275603"/>
          </a:xfrm>
        </p:spPr>
        <p:txBody>
          <a:bodyPr vert="horz" lIns="91440" tIns="45720" rIns="91440" bIns="45720" rtlCol="0" anchor="ctr">
            <a:normAutofit/>
          </a:bodyPr>
          <a:lstStyle/>
          <a:p>
            <a:pPr marL="0" indent="0">
              <a:buNone/>
            </a:pPr>
            <a:r>
              <a:rPr lang="en-US" sz="2400" dirty="0">
                <a:solidFill>
                  <a:schemeClr val="tx1"/>
                </a:solidFill>
                <a:ea typeface="+mn-ea"/>
                <a:cs typeface="+mn-cs"/>
              </a:rPr>
              <a:t>Please reach out to learn more about how you can help distribute this vital health information to those that need it most.</a:t>
            </a:r>
          </a:p>
          <a:p>
            <a:pPr marL="0" indent="0">
              <a:buNone/>
            </a:pPr>
            <a:endParaRPr lang="en-US" sz="2400" dirty="0">
              <a:solidFill>
                <a:schemeClr val="tx1"/>
              </a:solidFill>
              <a:ea typeface="+mn-ea"/>
              <a:cs typeface="+mn-cs"/>
            </a:endParaRPr>
          </a:p>
          <a:p>
            <a:pPr marL="0" indent="0">
              <a:buNone/>
            </a:pPr>
            <a:r>
              <a:rPr lang="en-US" sz="2400" b="1" dirty="0">
                <a:solidFill>
                  <a:schemeClr val="tx1"/>
                </a:solidFill>
                <a:ea typeface="+mn-ea"/>
                <a:cs typeface="+mn-cs"/>
                <a:hlinkClick r:id="rId5"/>
              </a:rPr>
              <a:t>training@gatfl.gatech.edu</a:t>
            </a:r>
            <a:endParaRPr lang="en-US" sz="2400" b="1" dirty="0">
              <a:solidFill>
                <a:schemeClr val="tx1"/>
              </a:solidFill>
              <a:ea typeface="+mn-ea"/>
              <a:cs typeface="+mn-cs"/>
            </a:endParaRPr>
          </a:p>
        </p:txBody>
      </p:sp>
    </p:spTree>
    <p:extLst>
      <p:ext uri="{BB962C8B-B14F-4D97-AF65-F5344CB8AC3E}">
        <p14:creationId xmlns:p14="http://schemas.microsoft.com/office/powerpoint/2010/main" val="2623644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3902420"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Title 2">
            <a:extLst>
              <a:ext uri="{FF2B5EF4-FFF2-40B4-BE49-F238E27FC236}">
                <a16:creationId xmlns:a16="http://schemas.microsoft.com/office/drawing/2014/main" id="{3A24F3D5-F63E-45E4-A166-82EF2D6A225F}"/>
              </a:ext>
            </a:extLst>
          </p:cNvPr>
          <p:cNvSpPr>
            <a:spLocks noGrp="1"/>
          </p:cNvSpPr>
          <p:nvPr>
            <p:ph type="title"/>
          </p:nvPr>
        </p:nvSpPr>
        <p:spPr>
          <a:xfrm>
            <a:off x="734664" y="930530"/>
            <a:ext cx="3361677" cy="3275019"/>
          </a:xfrm>
        </p:spPr>
        <p:txBody>
          <a:bodyPr vert="horz" lIns="91440" tIns="45720" rIns="91440" bIns="45720" rtlCol="0" anchor="ctr">
            <a:normAutofit/>
          </a:bodyPr>
          <a:lstStyle/>
          <a:p>
            <a:pPr algn="ctr"/>
            <a:r>
              <a:rPr lang="en-US" sz="4000">
                <a:solidFill>
                  <a:srgbClr val="FFFFFF"/>
                </a:solidFill>
                <a:latin typeface="+mj-lt"/>
                <a:ea typeface="+mj-ea"/>
                <a:cs typeface="+mj-cs"/>
              </a:rPr>
              <a:t>Questions and Answers </a:t>
            </a:r>
            <a:endParaRPr lang="en-US" sz="4000" dirty="0">
              <a:solidFill>
                <a:srgbClr val="FFFFFF"/>
              </a:solidFill>
              <a:latin typeface="+mj-lt"/>
              <a:ea typeface="+mj-ea"/>
              <a:cs typeface="+mj-cs"/>
            </a:endParaRPr>
          </a:p>
        </p:txBody>
      </p:sp>
      <p:sp>
        <p:nvSpPr>
          <p:cNvPr id="42" name="Rectangle 4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843002"/>
            <a:ext cx="2391411"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4" name="Rectangle 4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3417" y="4843002"/>
            <a:ext cx="1351062" cy="1568472"/>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B1B1B"/>
              </a:solidFill>
            </a:endParaRPr>
          </a:p>
        </p:txBody>
      </p:sp>
      <p:pic>
        <p:nvPicPr>
          <p:cNvPr id="4" name="Content Placeholder 3" descr="Animated image of hands raised with speech balloons and question marks">
            <a:extLst>
              <a:ext uri="{FF2B5EF4-FFF2-40B4-BE49-F238E27FC236}">
                <a16:creationId xmlns:a16="http://schemas.microsoft.com/office/drawing/2014/main" id="{7D75CE6E-8695-4661-917D-01D06C22F006}"/>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1257" r="10129"/>
          <a:stretch/>
        </p:blipFill>
        <p:spPr>
          <a:xfrm>
            <a:off x="5476673" y="859586"/>
            <a:ext cx="6715328" cy="5553441"/>
          </a:xfrm>
          <a:prstGeom prst="rect">
            <a:avLst/>
          </a:prstGeom>
        </p:spPr>
      </p:pic>
    </p:spTree>
    <p:extLst>
      <p:ext uri="{BB962C8B-B14F-4D97-AF65-F5344CB8AC3E}">
        <p14:creationId xmlns:p14="http://schemas.microsoft.com/office/powerpoint/2010/main" val="3857331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C128BF20-7BC6-4F43-9B61-80B8009815CC}"/>
              </a:ext>
            </a:extLst>
          </p:cNvPr>
          <p:cNvSpPr>
            <a:spLocks noGrp="1"/>
          </p:cNvSpPr>
          <p:nvPr>
            <p:ph type="title"/>
          </p:nvPr>
        </p:nvSpPr>
        <p:spPr>
          <a:xfrm>
            <a:off x="6842233" y="2119447"/>
            <a:ext cx="4214649" cy="2743200"/>
          </a:xfrm>
        </p:spPr>
        <p:txBody>
          <a:bodyPr vert="horz" lIns="91440" tIns="45720" rIns="91440" bIns="45720" rtlCol="0" anchor="t">
            <a:normAutofit/>
          </a:bodyPr>
          <a:lstStyle/>
          <a:p>
            <a:pPr algn="ctr"/>
            <a:br>
              <a:rPr lang="en-US" sz="4400" dirty="0">
                <a:latin typeface="+mj-lt"/>
                <a:ea typeface="+mj-ea"/>
                <a:cs typeface="+mj-cs"/>
              </a:rPr>
            </a:br>
            <a:r>
              <a:rPr lang="en-US" sz="4400" dirty="0">
                <a:solidFill>
                  <a:schemeClr val="bg1">
                    <a:lumMod val="95000"/>
                  </a:schemeClr>
                </a:solidFill>
                <a:latin typeface="+mj-lt"/>
                <a:ea typeface="+mj-ea"/>
                <a:cs typeface="+mj-cs"/>
              </a:rPr>
              <a:t>We appreciate your time!</a:t>
            </a:r>
          </a:p>
        </p:txBody>
      </p:sp>
      <p:sp>
        <p:nvSpPr>
          <p:cNvPr id="11" name="Rectangle 1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6" descr="Cartoon balloon with the words &quot;thank you&quot;">
            <a:extLst>
              <a:ext uri="{FF2B5EF4-FFF2-40B4-BE49-F238E27FC236}">
                <a16:creationId xmlns:a16="http://schemas.microsoft.com/office/drawing/2014/main" id="{C3FB2843-C90D-4ADA-A8BE-EAE2FE387DE5}"/>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r="-1"/>
          <a:stretch/>
        </p:blipFill>
        <p:spPr>
          <a:xfrm>
            <a:off x="733507" y="666728"/>
            <a:ext cx="5536001" cy="5465791"/>
          </a:xfrm>
          <a:prstGeom prst="rect">
            <a:avLst/>
          </a:prstGeom>
        </p:spPr>
      </p:pic>
      <p:grpSp>
        <p:nvGrpSpPr>
          <p:cNvPr id="15" name="Group 1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13590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Screenshot of CIDI homepage">
            <a:extLst>
              <a:ext uri="{FF2B5EF4-FFF2-40B4-BE49-F238E27FC236}">
                <a16:creationId xmlns:a16="http://schemas.microsoft.com/office/drawing/2014/main" id="{1585703C-0990-4756-BCD5-F5C4D430064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r="-1"/>
          <a:stretch/>
        </p:blipFill>
        <p:spPr>
          <a:xfrm>
            <a:off x="3262151" y="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3" name="Freeform: Shape 1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71094" y="1105088"/>
            <a:ext cx="3438144" cy="1181928"/>
          </a:xfrm>
        </p:spPr>
        <p:txBody>
          <a:bodyPr vert="horz" lIns="91440" tIns="45720" rIns="91440" bIns="45720" rtlCol="0" anchor="b">
            <a:normAutofit/>
          </a:bodyPr>
          <a:lstStyle/>
          <a:p>
            <a:pPr algn="ctr"/>
            <a:r>
              <a:rPr lang="en-US" sz="2800" dirty="0">
                <a:solidFill>
                  <a:schemeClr val="accent5"/>
                </a:solidFill>
                <a:latin typeface="+mj-lt"/>
                <a:ea typeface="+mj-ea"/>
                <a:cs typeface="+mj-cs"/>
              </a:rPr>
              <a:t>Accessibility Made Smart at CIDI</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6" name="Content Placeholder 2">
            <a:extLst>
              <a:ext uri="{FF2B5EF4-FFF2-40B4-BE49-F238E27FC236}">
                <a16:creationId xmlns:a16="http://schemas.microsoft.com/office/drawing/2014/main" id="{8F9C5B8A-499E-D849-AEA9-32C3F59F0AA3}"/>
              </a:ext>
            </a:extLst>
          </p:cNvPr>
          <p:cNvSpPr>
            <a:spLocks noGrp="1"/>
          </p:cNvSpPr>
          <p:nvPr>
            <p:ph sz="half" idx="1"/>
          </p:nvPr>
        </p:nvSpPr>
        <p:spPr>
          <a:xfrm>
            <a:off x="371095" y="2531617"/>
            <a:ext cx="3438144" cy="3898595"/>
          </a:xfrm>
        </p:spPr>
        <p:txBody>
          <a:bodyPr vert="horz" lIns="91440" tIns="45720" rIns="91440" bIns="45720" rtlCol="0" anchor="t">
            <a:noAutofit/>
          </a:bodyPr>
          <a:lstStyle/>
          <a:p>
            <a:r>
              <a:rPr lang="en-US" sz="1800" dirty="0">
                <a:solidFill>
                  <a:schemeClr val="tx1"/>
                </a:solidFill>
                <a:ea typeface="+mn-ea"/>
                <a:cs typeface="+mn-cs"/>
              </a:rPr>
              <a:t>Accessibility Consulting – ICT &amp; UX</a:t>
            </a:r>
          </a:p>
          <a:p>
            <a:r>
              <a:rPr lang="en-US" sz="1800" dirty="0">
                <a:solidFill>
                  <a:schemeClr val="tx1"/>
                </a:solidFill>
                <a:ea typeface="+mn-ea"/>
                <a:cs typeface="+mn-cs"/>
              </a:rPr>
              <a:t>Braille Services</a:t>
            </a:r>
          </a:p>
          <a:p>
            <a:r>
              <a:rPr lang="en-US" sz="1800" dirty="0">
                <a:solidFill>
                  <a:schemeClr val="tx1"/>
                </a:solidFill>
                <a:ea typeface="+mn-ea"/>
                <a:cs typeface="+mn-cs"/>
              </a:rPr>
              <a:t>Captioning and Described Audio Services</a:t>
            </a:r>
          </a:p>
          <a:p>
            <a:r>
              <a:rPr lang="en-US" sz="1800" dirty="0">
                <a:solidFill>
                  <a:schemeClr val="tx1"/>
                </a:solidFill>
                <a:ea typeface="+mn-ea"/>
                <a:cs typeface="+mn-cs"/>
              </a:rPr>
              <a:t>Professional E-Text Producers</a:t>
            </a:r>
          </a:p>
          <a:p>
            <a:r>
              <a:rPr lang="en-US" sz="1800" dirty="0">
                <a:solidFill>
                  <a:schemeClr val="tx1"/>
                </a:solidFill>
                <a:ea typeface="+mn-ea"/>
                <a:cs typeface="+mn-cs"/>
              </a:rPr>
              <a:t>Certified Assistive Technology Team </a:t>
            </a:r>
          </a:p>
          <a:p>
            <a:pPr marL="0" indent="0">
              <a:buNone/>
            </a:pPr>
            <a:r>
              <a:rPr lang="en-US" sz="1800" b="1" dirty="0">
                <a:solidFill>
                  <a:srgbClr val="0070C0"/>
                </a:solidFill>
                <a:ea typeface="+mn-ea"/>
                <a:cs typeface="+mn-cs"/>
              </a:rPr>
              <a:t>Tools for Life is Celebrating 30 Years of Service this Year!</a:t>
            </a:r>
          </a:p>
        </p:txBody>
      </p:sp>
      <p:sp>
        <p:nvSpPr>
          <p:cNvPr id="3" name="Slide Number Placeholder 2"/>
          <p:cNvSpPr>
            <a:spLocks noGrp="1"/>
          </p:cNvSpPr>
          <p:nvPr>
            <p:ph type="sldNum" sz="quarter" idx="12"/>
          </p:nvPr>
        </p:nvSpPr>
        <p:spPr/>
        <p:txBody>
          <a:bodyPr/>
          <a:lstStyle/>
          <a:p>
            <a:fld id="{AE678206-0642-9F48-9727-6B519CB285FA}" type="slidenum">
              <a:rPr lang="en-US" smtClean="0"/>
              <a:t>3</a:t>
            </a:fld>
            <a:endParaRPr lang="en-US" dirty="0"/>
          </a:p>
        </p:txBody>
      </p:sp>
    </p:spTree>
    <p:extLst>
      <p:ext uri="{BB962C8B-B14F-4D97-AF65-F5344CB8AC3E}">
        <p14:creationId xmlns:p14="http://schemas.microsoft.com/office/powerpoint/2010/main" val="3234393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41AE33A-9DF1-458C-B2F1-F5BE425AD901}"/>
              </a:ext>
            </a:extLst>
          </p:cNvPr>
          <p:cNvSpPr>
            <a:spLocks noGrp="1"/>
          </p:cNvSpPr>
          <p:nvPr>
            <p:ph type="title"/>
          </p:nvPr>
        </p:nvSpPr>
        <p:spPr>
          <a:xfrm>
            <a:off x="841248" y="548640"/>
            <a:ext cx="3600860" cy="5431536"/>
          </a:xfrm>
        </p:spPr>
        <p:txBody>
          <a:bodyPr vert="horz" lIns="91440" tIns="45720" rIns="91440" bIns="45720" rtlCol="0" anchor="ctr">
            <a:normAutofit/>
          </a:bodyPr>
          <a:lstStyle/>
          <a:p>
            <a:pPr algn="ctr"/>
            <a:r>
              <a:rPr lang="en-US" sz="4400" kern="1200">
                <a:latin typeface="+mj-lt"/>
                <a:ea typeface="+mj-ea"/>
                <a:cs typeface="+mj-cs"/>
              </a:rPr>
              <a:t>Today’s Session</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1AE5EA1A-D4E0-4250-8C83-84E36CC4573B}"/>
              </a:ext>
            </a:extLst>
          </p:cNvPr>
          <p:cNvSpPr>
            <a:spLocks noGrp="1"/>
          </p:cNvSpPr>
          <p:nvPr>
            <p:ph idx="1"/>
          </p:nvPr>
        </p:nvSpPr>
        <p:spPr>
          <a:xfrm>
            <a:off x="5126418" y="342900"/>
            <a:ext cx="6523419" cy="6159500"/>
          </a:xfrm>
        </p:spPr>
        <p:txBody>
          <a:bodyPr vert="horz" lIns="91440" tIns="45720" rIns="91440" bIns="45720" rtlCol="0" anchor="ctr">
            <a:normAutofit/>
          </a:bodyPr>
          <a:lstStyle/>
          <a:p>
            <a:r>
              <a:rPr lang="en-US" sz="2400" dirty="0">
                <a:solidFill>
                  <a:schemeClr val="tx1"/>
                </a:solidFill>
                <a:ea typeface="+mn-ea"/>
                <a:cs typeface="+mn-cs"/>
              </a:rPr>
              <a:t>Georgia Tech’s CIDI team, through funding provided by the CDC Foundation and with technical assistance from CDC, is adapting CDC’s COVID-19 guidance into accessible formats for people with disabilities.</a:t>
            </a:r>
          </a:p>
          <a:p>
            <a:r>
              <a:rPr lang="en-US" sz="2400" dirty="0">
                <a:solidFill>
                  <a:schemeClr val="tx1"/>
                </a:solidFill>
                <a:ea typeface="+mn-ea"/>
                <a:cs typeface="+mn-cs"/>
              </a:rPr>
              <a:t>Presenters will share information about this project including statistics on individuals living with disabilities during the COVID-19 pandemic, history of the project, and real-time resources for you as we collectively work to distribute this vital health information to those who need it most.</a:t>
            </a:r>
          </a:p>
        </p:txBody>
      </p:sp>
    </p:spTree>
    <p:extLst>
      <p:ext uri="{BB962C8B-B14F-4D97-AF65-F5344CB8AC3E}">
        <p14:creationId xmlns:p14="http://schemas.microsoft.com/office/powerpoint/2010/main" val="1175391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35" name="CIDI creates practical solutions that work, with a focus on utility, ease of use, and high quality.…" descr="Learning objectives&#10;Upon completion of this webinar, participants will be able to:&#10;Identify 3 impacts of wearing face masks to prevent contracting COVID-19&#10;Described 3 tangible solutions for challenges regarding facemasks that some individuals with disabilities may experience&#10;Identify 3 face mask resources to support health for individuals with disabilities">
            <a:extLst>
              <a:ext uri="{FF2B5EF4-FFF2-40B4-BE49-F238E27FC236}">
                <a16:creationId xmlns:a16="http://schemas.microsoft.com/office/drawing/2014/main" id="{260CCD09-DAE1-4756-AC30-D6ECEE7146E8}"/>
              </a:ext>
            </a:extLst>
          </p:cNvPr>
          <p:cNvGraphicFramePr>
            <a:graphicFrameLocks noGrp="1"/>
          </p:cNvGraphicFramePr>
          <p:nvPr>
            <p:ph idx="1"/>
            <p:extLst>
              <p:ext uri="{D42A27DB-BD31-4B8C-83A1-F6EECF244321}">
                <p14:modId xmlns:p14="http://schemas.microsoft.com/office/powerpoint/2010/main" val="2536345367"/>
              </p:ext>
            </p:extLst>
          </p:nvPr>
        </p:nvGraphicFramePr>
        <p:xfrm>
          <a:off x="365760" y="2438400"/>
          <a:ext cx="11308080" cy="3738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2" name="Center for Inclusive Design and Innovation"/>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defTabSz="356615">
              <a:defRPr sz="3120" spc="156"/>
            </a:lvl1pPr>
          </a:lstStyle>
          <a:p>
            <a:pPr algn="ctr" defTabSz="914400"/>
            <a:r>
              <a:rPr lang="en-US" sz="4600" kern="1200" dirty="0">
                <a:solidFill>
                  <a:srgbClr val="FFFFFF"/>
                </a:solidFill>
                <a:latin typeface="+mj-lt"/>
                <a:ea typeface="+mj-ea"/>
                <a:cs typeface="+mj-cs"/>
              </a:rPr>
              <a:t>  Learning Objectives</a:t>
            </a:r>
          </a:p>
        </p:txBody>
      </p:sp>
    </p:spTree>
    <p:extLst>
      <p:ext uri="{BB962C8B-B14F-4D97-AF65-F5344CB8AC3E}">
        <p14:creationId xmlns:p14="http://schemas.microsoft.com/office/powerpoint/2010/main" val="3237136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81DF393D-DF6D-48B7-9274-4D0F860EBE12}"/>
              </a:ext>
            </a:extLst>
          </p:cNvPr>
          <p:cNvSpPr>
            <a:spLocks noGrp="1"/>
          </p:cNvSpPr>
          <p:nvPr>
            <p:ph type="title"/>
          </p:nvPr>
        </p:nvSpPr>
        <p:spPr>
          <a:xfrm>
            <a:off x="838200" y="624568"/>
            <a:ext cx="3766457" cy="5412920"/>
          </a:xfrm>
        </p:spPr>
        <p:txBody>
          <a:bodyPr vert="horz" lIns="91440" tIns="45720" rIns="91440" bIns="45720" rtlCol="0" anchor="ctr">
            <a:normAutofit/>
          </a:bodyPr>
          <a:lstStyle/>
          <a:p>
            <a:r>
              <a:rPr lang="en-US" sz="4400" kern="1200" dirty="0">
                <a:solidFill>
                  <a:srgbClr val="FFFFFF"/>
                </a:solidFill>
                <a:latin typeface="+mj-lt"/>
                <a:ea typeface="+mj-ea"/>
                <a:cs typeface="+mj-cs"/>
              </a:rPr>
              <a:t>ABOUT THIS PROJECT:</a:t>
            </a:r>
            <a:br>
              <a:rPr lang="en-US" sz="4400" kern="1200" dirty="0">
                <a:solidFill>
                  <a:srgbClr val="FFFFFF"/>
                </a:solidFill>
                <a:latin typeface="+mj-lt"/>
                <a:ea typeface="+mj-ea"/>
                <a:cs typeface="+mj-cs"/>
              </a:rPr>
            </a:br>
            <a:br>
              <a:rPr lang="en-US" sz="4400" kern="1200" dirty="0">
                <a:solidFill>
                  <a:srgbClr val="FFFFFF"/>
                </a:solidFill>
                <a:latin typeface="+mj-lt"/>
                <a:ea typeface="+mj-ea"/>
                <a:cs typeface="+mj-cs"/>
              </a:rPr>
            </a:br>
            <a:r>
              <a:rPr lang="en-US" sz="4400" kern="1200" dirty="0">
                <a:solidFill>
                  <a:srgbClr val="FFFFFF"/>
                </a:solidFill>
                <a:latin typeface="+mj-lt"/>
                <a:ea typeface="+mj-ea"/>
                <a:cs typeface="+mj-cs"/>
              </a:rPr>
              <a:t>Accessible Materials for People with Disabilities</a:t>
            </a:r>
          </a:p>
        </p:txBody>
      </p:sp>
      <p:sp>
        <p:nvSpPr>
          <p:cNvPr id="7" name="Content Placeholder 6">
            <a:extLst>
              <a:ext uri="{FF2B5EF4-FFF2-40B4-BE49-F238E27FC236}">
                <a16:creationId xmlns:a16="http://schemas.microsoft.com/office/drawing/2014/main" id="{962B86CB-3117-4E54-97BE-BF83788B0311}"/>
              </a:ext>
            </a:extLst>
          </p:cNvPr>
          <p:cNvSpPr>
            <a:spLocks noGrp="1"/>
          </p:cNvSpPr>
          <p:nvPr>
            <p:ph idx="1"/>
          </p:nvPr>
        </p:nvSpPr>
        <p:spPr>
          <a:xfrm>
            <a:off x="5442857" y="940041"/>
            <a:ext cx="6454071" cy="5412920"/>
          </a:xfrm>
        </p:spPr>
        <p:txBody>
          <a:bodyPr vert="horz" lIns="91440" tIns="45720" rIns="91440" bIns="45720" rtlCol="0" anchor="ctr">
            <a:normAutofit/>
          </a:bodyPr>
          <a:lstStyle/>
          <a:p>
            <a:pPr marL="342900" marR="0" lvl="0">
              <a:lnSpc>
                <a:spcPct val="150000"/>
              </a:lnSpc>
              <a:spcBef>
                <a:spcPts val="0"/>
              </a:spcBef>
              <a:spcAft>
                <a:spcPts val="600"/>
              </a:spcAft>
            </a:pPr>
            <a:r>
              <a:rPr lang="en-US" sz="2400" dirty="0">
                <a:solidFill>
                  <a:schemeClr val="tx1"/>
                </a:solidFill>
                <a:ea typeface="+mn-ea"/>
                <a:cs typeface="+mn-cs"/>
              </a:rPr>
              <a:t>Background and purpose</a:t>
            </a:r>
          </a:p>
          <a:p>
            <a:pPr marL="342900" lvl="0">
              <a:lnSpc>
                <a:spcPct val="150000"/>
              </a:lnSpc>
              <a:spcBef>
                <a:spcPts val="0"/>
              </a:spcBef>
              <a:spcAft>
                <a:spcPts val="600"/>
              </a:spcAft>
            </a:pPr>
            <a:r>
              <a:rPr lang="en-US" sz="2400" dirty="0">
                <a:solidFill>
                  <a:schemeClr val="tx1"/>
                </a:solidFill>
                <a:ea typeface="+mn-ea"/>
                <a:cs typeface="+mn-cs"/>
              </a:rPr>
              <a:t>What are we providing?</a:t>
            </a:r>
          </a:p>
          <a:p>
            <a:pPr marL="342900" lvl="0">
              <a:lnSpc>
                <a:spcPct val="150000"/>
              </a:lnSpc>
              <a:spcBef>
                <a:spcPts val="0"/>
              </a:spcBef>
              <a:spcAft>
                <a:spcPts val="600"/>
              </a:spcAft>
            </a:pPr>
            <a:r>
              <a:rPr lang="en-US" sz="2400" dirty="0">
                <a:solidFill>
                  <a:schemeClr val="tx1"/>
                </a:solidFill>
                <a:ea typeface="+mn-ea"/>
                <a:cs typeface="+mn-cs"/>
              </a:rPr>
              <a:t>Who needs these resources?</a:t>
            </a:r>
          </a:p>
          <a:p>
            <a:pPr marL="342900" marR="0" lvl="0">
              <a:lnSpc>
                <a:spcPct val="150000"/>
              </a:lnSpc>
              <a:spcBef>
                <a:spcPts val="0"/>
              </a:spcBef>
              <a:spcAft>
                <a:spcPts val="600"/>
              </a:spcAft>
            </a:pPr>
            <a:r>
              <a:rPr lang="en-US" sz="2400" dirty="0">
                <a:solidFill>
                  <a:schemeClr val="tx1"/>
                </a:solidFill>
                <a:ea typeface="+mn-ea"/>
                <a:cs typeface="+mn-cs"/>
              </a:rPr>
              <a:t>How will we reach our target audiences?</a:t>
            </a:r>
          </a:p>
          <a:p>
            <a:pPr marL="342900" marR="0" lvl="0">
              <a:lnSpc>
                <a:spcPct val="150000"/>
              </a:lnSpc>
              <a:spcBef>
                <a:spcPts val="0"/>
              </a:spcBef>
              <a:spcAft>
                <a:spcPts val="600"/>
              </a:spcAft>
            </a:pPr>
            <a:r>
              <a:rPr lang="en-US" sz="2400" dirty="0">
                <a:solidFill>
                  <a:schemeClr val="tx1"/>
                </a:solidFill>
                <a:ea typeface="+mn-ea"/>
                <a:cs typeface="+mn-cs"/>
              </a:rPr>
              <a:t>How can you can help us?</a:t>
            </a:r>
          </a:p>
          <a:p>
            <a:pPr marL="342900" marR="0" lvl="0">
              <a:lnSpc>
                <a:spcPct val="150000"/>
              </a:lnSpc>
              <a:spcBef>
                <a:spcPts val="0"/>
              </a:spcBef>
              <a:spcAft>
                <a:spcPts val="600"/>
              </a:spcAft>
            </a:pPr>
            <a:r>
              <a:rPr lang="en-US" sz="2400" dirty="0">
                <a:solidFill>
                  <a:schemeClr val="tx1"/>
                </a:solidFill>
                <a:ea typeface="+mn-ea"/>
                <a:cs typeface="+mn-cs"/>
              </a:rPr>
              <a:t>Q&amp;A</a:t>
            </a:r>
          </a:p>
        </p:txBody>
      </p:sp>
    </p:spTree>
    <p:extLst>
      <p:ext uri="{BB962C8B-B14F-4D97-AF65-F5344CB8AC3E}">
        <p14:creationId xmlns:p14="http://schemas.microsoft.com/office/powerpoint/2010/main" val="415636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C32DF3D-3F59-481D-A237-77C31AD4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95DAEA5-6545-964C-9D5B-E32F4428480C}"/>
              </a:ext>
            </a:extLst>
          </p:cNvPr>
          <p:cNvSpPr>
            <a:spLocks noGrp="1"/>
          </p:cNvSpPr>
          <p:nvPr>
            <p:ph type="title"/>
          </p:nvPr>
        </p:nvSpPr>
        <p:spPr>
          <a:xfrm>
            <a:off x="841248" y="643467"/>
            <a:ext cx="3840480" cy="5571066"/>
          </a:xfrm>
        </p:spPr>
        <p:txBody>
          <a:bodyPr vert="horz" lIns="91440" tIns="45720" rIns="91440" bIns="45720" rtlCol="0" anchor="ctr">
            <a:normAutofit/>
          </a:bodyPr>
          <a:lstStyle/>
          <a:p>
            <a:pPr algn="r"/>
            <a:r>
              <a:rPr lang="en-US" sz="4400" kern="1200">
                <a:latin typeface="+mj-lt"/>
                <a:ea typeface="+mj-ea"/>
                <a:cs typeface="+mj-cs"/>
              </a:rPr>
              <a:t>What are we providing?</a:t>
            </a:r>
            <a:endParaRPr lang="en-US" sz="4400" b="0" i="1" kern="1200">
              <a:latin typeface="+mj-lt"/>
              <a:ea typeface="+mj-ea"/>
              <a:cs typeface="+mj-cs"/>
            </a:endParaRPr>
          </a:p>
        </p:txBody>
      </p:sp>
      <p:sp>
        <p:nvSpPr>
          <p:cNvPr id="25" name="Freeform: Shape 24">
            <a:extLst>
              <a:ext uri="{FF2B5EF4-FFF2-40B4-BE49-F238E27FC236}">
                <a16:creationId xmlns:a16="http://schemas.microsoft.com/office/drawing/2014/main" id="{32F02326-30C4-4095-988F-932A425AE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9686" y="0"/>
            <a:ext cx="7152315"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1">
            <a:extLst>
              <a:ext uri="{FF2B5EF4-FFF2-40B4-BE49-F238E27FC236}">
                <a16:creationId xmlns:a16="http://schemas.microsoft.com/office/drawing/2014/main" id="{E5D1F573-B590-4C32-BA55-B63756F7974B}"/>
              </a:ext>
            </a:extLst>
          </p:cNvPr>
          <p:cNvSpPr>
            <a:spLocks noGrp="1"/>
          </p:cNvSpPr>
          <p:nvPr>
            <p:ph idx="1"/>
          </p:nvPr>
        </p:nvSpPr>
        <p:spPr>
          <a:xfrm>
            <a:off x="4873336" y="332508"/>
            <a:ext cx="6764482" cy="6317673"/>
          </a:xfrm>
        </p:spPr>
        <p:txBody>
          <a:bodyPr vert="horz" lIns="91440" tIns="45720" rIns="91440" bIns="45720" rtlCol="0" anchor="ctr">
            <a:normAutofit/>
          </a:bodyPr>
          <a:lstStyle/>
          <a:p>
            <a:pPr marL="914400" lvl="1" indent="-342900">
              <a:spcBef>
                <a:spcPts val="0"/>
              </a:spcBef>
              <a:spcAft>
                <a:spcPts val="600"/>
              </a:spcAft>
            </a:pPr>
            <a:r>
              <a:rPr lang="en-US" dirty="0">
                <a:solidFill>
                  <a:srgbClr val="FFFFFF"/>
                </a:solidFill>
                <a:ea typeface="+mn-ea"/>
                <a:cs typeface="+mn-cs"/>
              </a:rPr>
              <a:t>A technique for developing ASL video scripts that use “native ASL” for more effective communication with Deaf users</a:t>
            </a:r>
          </a:p>
          <a:p>
            <a:pPr marL="914400" lvl="1" indent="-342900">
              <a:spcBef>
                <a:spcPts val="0"/>
              </a:spcBef>
              <a:spcAft>
                <a:spcPts val="600"/>
              </a:spcAft>
            </a:pPr>
            <a:endParaRPr lang="en-US" dirty="0">
              <a:solidFill>
                <a:srgbClr val="FFFFFF"/>
              </a:solidFill>
              <a:ea typeface="+mn-ea"/>
              <a:cs typeface="+mn-cs"/>
            </a:endParaRPr>
          </a:p>
          <a:p>
            <a:pPr marL="914400" lvl="1" indent="-342900">
              <a:spcBef>
                <a:spcPts val="0"/>
              </a:spcBef>
              <a:spcAft>
                <a:spcPts val="600"/>
              </a:spcAft>
            </a:pPr>
            <a:r>
              <a:rPr lang="en-US" dirty="0">
                <a:solidFill>
                  <a:srgbClr val="FFFFFF"/>
                </a:solidFill>
                <a:ea typeface="+mn-ea"/>
                <a:cs typeface="+mn-cs"/>
              </a:rPr>
              <a:t>Easy access to braille, embossed or digital for refreshable braille displays</a:t>
            </a:r>
          </a:p>
          <a:p>
            <a:pPr marL="914400" lvl="1" indent="-342900">
              <a:spcBef>
                <a:spcPts val="0"/>
              </a:spcBef>
              <a:spcAft>
                <a:spcPts val="600"/>
              </a:spcAft>
            </a:pPr>
            <a:endParaRPr lang="en-US" dirty="0">
              <a:solidFill>
                <a:srgbClr val="FFFFFF"/>
              </a:solidFill>
              <a:ea typeface="+mn-ea"/>
              <a:cs typeface="+mn-cs"/>
            </a:endParaRPr>
          </a:p>
          <a:p>
            <a:pPr marL="914400" lvl="1" indent="-342900">
              <a:spcBef>
                <a:spcPts val="0"/>
              </a:spcBef>
              <a:spcAft>
                <a:spcPts val="600"/>
              </a:spcAft>
            </a:pPr>
            <a:r>
              <a:rPr lang="en-US" dirty="0">
                <a:solidFill>
                  <a:srgbClr val="FFFFFF"/>
                </a:solidFill>
                <a:ea typeface="+mn-ea"/>
                <a:cs typeface="+mn-cs"/>
              </a:rPr>
              <a:t>Text simplified below Plain Language guidelines</a:t>
            </a:r>
          </a:p>
          <a:p>
            <a:pPr marL="914400" lvl="1" indent="-342900">
              <a:spcBef>
                <a:spcPts val="0"/>
              </a:spcBef>
              <a:spcAft>
                <a:spcPts val="600"/>
              </a:spcAft>
            </a:pPr>
            <a:endParaRPr lang="en-US" dirty="0">
              <a:solidFill>
                <a:srgbClr val="FFFFFF"/>
              </a:solidFill>
              <a:ea typeface="+mn-ea"/>
              <a:cs typeface="+mn-cs"/>
            </a:endParaRPr>
          </a:p>
          <a:p>
            <a:pPr marL="914400" lvl="1" indent="-342900">
              <a:spcBef>
                <a:spcPts val="0"/>
              </a:spcBef>
              <a:spcAft>
                <a:spcPts val="600"/>
              </a:spcAft>
            </a:pPr>
            <a:r>
              <a:rPr lang="en-US" dirty="0">
                <a:solidFill>
                  <a:srgbClr val="FFFFFF"/>
                </a:solidFill>
                <a:ea typeface="+mn-ea"/>
                <a:cs typeface="+mn-cs"/>
              </a:rPr>
              <a:t>Web accessibility and best practices beyond Section 508 compliance</a:t>
            </a:r>
          </a:p>
          <a:p>
            <a:pPr marL="914400" lvl="1" indent="-342900">
              <a:spcBef>
                <a:spcPts val="0"/>
              </a:spcBef>
              <a:spcAft>
                <a:spcPts val="600"/>
              </a:spcAft>
            </a:pPr>
            <a:endParaRPr lang="en-US" dirty="0">
              <a:solidFill>
                <a:srgbClr val="FFFFFF"/>
              </a:solidFill>
              <a:ea typeface="+mn-ea"/>
              <a:cs typeface="+mn-cs"/>
            </a:endParaRPr>
          </a:p>
          <a:p>
            <a:pPr marL="914400" lvl="1" indent="-342900">
              <a:spcBef>
                <a:spcPts val="0"/>
              </a:spcBef>
              <a:spcAft>
                <a:spcPts val="600"/>
              </a:spcAft>
            </a:pPr>
            <a:r>
              <a:rPr lang="en-US" dirty="0">
                <a:solidFill>
                  <a:srgbClr val="FFFFFF"/>
                </a:solidFill>
                <a:ea typeface="+mn-ea"/>
                <a:cs typeface="+mn-cs"/>
              </a:rPr>
              <a:t>Education and training resources to support the dissemination of the improved products and to share the processes for future uses</a:t>
            </a:r>
          </a:p>
        </p:txBody>
      </p:sp>
    </p:spTree>
    <p:extLst>
      <p:ext uri="{BB962C8B-B14F-4D97-AF65-F5344CB8AC3E}">
        <p14:creationId xmlns:p14="http://schemas.microsoft.com/office/powerpoint/2010/main" val="1430500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6"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 name="Title 4">
            <a:extLst>
              <a:ext uri="{FF2B5EF4-FFF2-40B4-BE49-F238E27FC236}">
                <a16:creationId xmlns:a16="http://schemas.microsoft.com/office/drawing/2014/main" id="{B95DAEA5-6545-964C-9D5B-E32F4428480C}"/>
              </a:ext>
            </a:extLst>
          </p:cNvPr>
          <p:cNvSpPr>
            <a:spLocks noGrp="1"/>
          </p:cNvSpPr>
          <p:nvPr>
            <p:ph type="title"/>
          </p:nvPr>
        </p:nvSpPr>
        <p:spPr>
          <a:xfrm>
            <a:off x="1098468" y="885651"/>
            <a:ext cx="3229803" cy="4624603"/>
          </a:xfrm>
        </p:spPr>
        <p:txBody>
          <a:bodyPr vert="horz" lIns="91440" tIns="45720" rIns="91440" bIns="45720" rtlCol="0" anchor="ctr">
            <a:normAutofit/>
          </a:bodyPr>
          <a:lstStyle/>
          <a:p>
            <a:r>
              <a:rPr lang="en-US" sz="4400" kern="1200">
                <a:solidFill>
                  <a:srgbClr val="FFFFFF"/>
                </a:solidFill>
                <a:latin typeface="+mj-lt"/>
                <a:ea typeface="+mj-ea"/>
                <a:cs typeface="+mj-cs"/>
              </a:rPr>
              <a:t>Who needs these resources?</a:t>
            </a:r>
            <a:endParaRPr lang="en-US" sz="4400" b="0" i="1" kern="1200">
              <a:solidFill>
                <a:srgbClr val="FFFFFF"/>
              </a:solidFill>
              <a:latin typeface="+mj-lt"/>
              <a:ea typeface="+mj-ea"/>
              <a:cs typeface="+mj-cs"/>
            </a:endParaRPr>
          </a:p>
        </p:txBody>
      </p:sp>
      <p:sp>
        <p:nvSpPr>
          <p:cNvPr id="4" name="Content Placeholder 1">
            <a:extLst>
              <a:ext uri="{FF2B5EF4-FFF2-40B4-BE49-F238E27FC236}">
                <a16:creationId xmlns:a16="http://schemas.microsoft.com/office/drawing/2014/main" id="{E5D1F573-B590-4C32-BA55-B63756F7974B}"/>
              </a:ext>
            </a:extLst>
          </p:cNvPr>
          <p:cNvSpPr>
            <a:spLocks noGrp="1"/>
          </p:cNvSpPr>
          <p:nvPr>
            <p:ph idx="1"/>
          </p:nvPr>
        </p:nvSpPr>
        <p:spPr>
          <a:xfrm>
            <a:off x="5117678" y="314896"/>
            <a:ext cx="6539954" cy="6228207"/>
          </a:xfrm>
        </p:spPr>
        <p:txBody>
          <a:bodyPr vert="horz" lIns="91440" tIns="45720" rIns="91440" bIns="45720" rtlCol="0" anchor="ctr">
            <a:normAutofit lnSpcReduction="10000"/>
          </a:bodyPr>
          <a:lstStyle/>
          <a:p>
            <a:pPr marL="228600" lvl="1" indent="0">
              <a:spcBef>
                <a:spcPts val="0"/>
              </a:spcBef>
              <a:spcAft>
                <a:spcPts val="1200"/>
              </a:spcAft>
              <a:buNone/>
            </a:pPr>
            <a:r>
              <a:rPr lang="en-US" sz="2800" b="1" dirty="0">
                <a:solidFill>
                  <a:schemeClr val="tx1"/>
                </a:solidFill>
                <a:ea typeface="+mn-ea"/>
                <a:cs typeface="+mn-cs"/>
              </a:rPr>
              <a:t>Our specific target audiences are:</a:t>
            </a:r>
          </a:p>
          <a:p>
            <a:pPr lvl="1">
              <a:spcBef>
                <a:spcPts val="600"/>
              </a:spcBef>
              <a:spcAft>
                <a:spcPts val="600"/>
              </a:spcAft>
            </a:pPr>
            <a:r>
              <a:rPr lang="en-US" sz="2600" dirty="0">
                <a:solidFill>
                  <a:schemeClr val="tx1"/>
                </a:solidFill>
                <a:ea typeface="+mn-ea"/>
                <a:cs typeface="+mn-cs"/>
              </a:rPr>
              <a:t>Deaf or hard of hearing users of ASL</a:t>
            </a:r>
          </a:p>
          <a:p>
            <a:pPr lvl="1">
              <a:spcBef>
                <a:spcPts val="600"/>
              </a:spcBef>
              <a:spcAft>
                <a:spcPts val="600"/>
              </a:spcAft>
            </a:pPr>
            <a:r>
              <a:rPr lang="en-US" sz="2600" dirty="0">
                <a:solidFill>
                  <a:schemeClr val="tx1"/>
                </a:solidFill>
                <a:ea typeface="+mn-ea"/>
                <a:cs typeface="+mn-cs"/>
              </a:rPr>
              <a:t>Blind or low vision individuals who use braille</a:t>
            </a:r>
          </a:p>
          <a:p>
            <a:pPr lvl="1">
              <a:spcBef>
                <a:spcPts val="600"/>
              </a:spcBef>
              <a:spcAft>
                <a:spcPts val="600"/>
              </a:spcAft>
            </a:pPr>
            <a:r>
              <a:rPr lang="en-US" sz="2600" dirty="0">
                <a:solidFill>
                  <a:schemeClr val="tx1"/>
                </a:solidFill>
                <a:ea typeface="+mn-ea"/>
                <a:cs typeface="+mn-cs"/>
              </a:rPr>
              <a:t>Individuals with extremely limited literacy skills</a:t>
            </a:r>
          </a:p>
          <a:p>
            <a:pPr lvl="1">
              <a:spcBef>
                <a:spcPts val="600"/>
              </a:spcBef>
              <a:spcAft>
                <a:spcPts val="600"/>
              </a:spcAft>
            </a:pPr>
            <a:r>
              <a:rPr lang="en-US" sz="2600" dirty="0">
                <a:solidFill>
                  <a:schemeClr val="tx1"/>
                </a:solidFill>
                <a:ea typeface="+mn-ea"/>
                <a:cs typeface="+mn-cs"/>
              </a:rPr>
              <a:t>Individuals with mobility issues that limit access to information</a:t>
            </a:r>
          </a:p>
          <a:p>
            <a:pPr lvl="1">
              <a:spcBef>
                <a:spcPts val="600"/>
              </a:spcBef>
              <a:spcAft>
                <a:spcPts val="600"/>
              </a:spcAft>
            </a:pPr>
            <a:r>
              <a:rPr lang="en-US" sz="2600" dirty="0">
                <a:solidFill>
                  <a:schemeClr val="tx1"/>
                </a:solidFill>
                <a:ea typeface="+mn-ea"/>
                <a:cs typeface="+mn-cs"/>
              </a:rPr>
              <a:t>Families, caregivers and</a:t>
            </a:r>
            <a:r>
              <a:rPr lang="en-US" sz="2600" dirty="0"/>
              <a:t> various healthcare providers who may benefit from the enhanced modes of messaging</a:t>
            </a:r>
            <a:endParaRPr lang="en-US" sz="2600" dirty="0">
              <a:solidFill>
                <a:schemeClr val="tx1"/>
              </a:solidFill>
              <a:ea typeface="+mn-ea"/>
              <a:cs typeface="+mn-cs"/>
            </a:endParaRPr>
          </a:p>
          <a:p>
            <a:pPr lvl="1">
              <a:spcBef>
                <a:spcPts val="600"/>
              </a:spcBef>
              <a:spcAft>
                <a:spcPts val="600"/>
              </a:spcAft>
            </a:pPr>
            <a:r>
              <a:rPr lang="en-US" sz="2600" dirty="0"/>
              <a:t>Some individuals who may have combinations of these disabilities and some of the message formats may be used by multiple audiences </a:t>
            </a:r>
            <a:endParaRPr lang="en-US" sz="2600" dirty="0">
              <a:solidFill>
                <a:schemeClr val="tx1"/>
              </a:solidFill>
              <a:ea typeface="+mn-ea"/>
              <a:cs typeface="+mn-cs"/>
            </a:endParaRPr>
          </a:p>
        </p:txBody>
      </p:sp>
    </p:spTree>
    <p:extLst>
      <p:ext uri="{BB962C8B-B14F-4D97-AF65-F5344CB8AC3E}">
        <p14:creationId xmlns:p14="http://schemas.microsoft.com/office/powerpoint/2010/main" val="3285143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60D37891-805D-4F42-9532-F6D7893C181B}"/>
              </a:ext>
            </a:extLst>
          </p:cNvPr>
          <p:cNvSpPr>
            <a:spLocks noGrp="1"/>
          </p:cNvSpPr>
          <p:nvPr>
            <p:ph type="title"/>
          </p:nvPr>
        </p:nvSpPr>
        <p:spPr>
          <a:xfrm>
            <a:off x="826396" y="586855"/>
            <a:ext cx="4230100" cy="3250571"/>
          </a:xfrm>
        </p:spPr>
        <p:txBody>
          <a:bodyPr vert="horz" lIns="91440" tIns="45720" rIns="91440" bIns="45720" rtlCol="0" anchor="b">
            <a:normAutofit/>
          </a:bodyPr>
          <a:lstStyle/>
          <a:p>
            <a:pPr algn="r"/>
            <a:r>
              <a:rPr lang="en-US" sz="4400" kern="1200" dirty="0">
                <a:latin typeface="+mj-lt"/>
                <a:ea typeface="+mj-ea"/>
                <a:cs typeface="+mj-cs"/>
              </a:rPr>
              <a:t>Project Background</a:t>
            </a:r>
            <a:br>
              <a:rPr lang="en-US" sz="4400" kern="1200" dirty="0">
                <a:latin typeface="+mj-lt"/>
                <a:ea typeface="+mj-ea"/>
                <a:cs typeface="+mj-cs"/>
              </a:rPr>
            </a:br>
            <a:r>
              <a:rPr lang="en-US" sz="4400" kern="1200" dirty="0">
                <a:latin typeface="+mj-lt"/>
                <a:ea typeface="+mj-ea"/>
                <a:cs typeface="+mj-cs"/>
              </a:rPr>
              <a:t> </a:t>
            </a:r>
          </a:p>
        </p:txBody>
      </p:sp>
      <p:sp>
        <p:nvSpPr>
          <p:cNvPr id="2" name="Content Placeholder 1">
            <a:extLst>
              <a:ext uri="{FF2B5EF4-FFF2-40B4-BE49-F238E27FC236}">
                <a16:creationId xmlns:a16="http://schemas.microsoft.com/office/drawing/2014/main" id="{571C77FF-75F0-4C0F-A633-7C8002ECD69B}"/>
              </a:ext>
            </a:extLst>
          </p:cNvPr>
          <p:cNvSpPr>
            <a:spLocks noGrp="1"/>
          </p:cNvSpPr>
          <p:nvPr>
            <p:ph idx="1"/>
          </p:nvPr>
        </p:nvSpPr>
        <p:spPr>
          <a:xfrm>
            <a:off x="5966540" y="228599"/>
            <a:ext cx="5797667" cy="6410325"/>
          </a:xfrm>
        </p:spPr>
        <p:txBody>
          <a:bodyPr vert="horz" lIns="91440" tIns="45720" rIns="91440" bIns="45720" rtlCol="0" anchor="ctr">
            <a:normAutofit fontScale="92500" lnSpcReduction="10000"/>
          </a:bodyPr>
          <a:lstStyle/>
          <a:p>
            <a:pPr>
              <a:lnSpc>
                <a:spcPct val="110000"/>
              </a:lnSpc>
            </a:pPr>
            <a:r>
              <a:rPr lang="en-US" sz="2400" dirty="0">
                <a:solidFill>
                  <a:schemeClr val="tx1"/>
                </a:solidFill>
                <a:ea typeface="+mn-ea"/>
                <a:cs typeface="+mn-cs"/>
              </a:rPr>
              <a:t>COVID-19 has disproportionately affected many groups, including the 61 million people in the United States living with a disability. </a:t>
            </a:r>
          </a:p>
          <a:p>
            <a:pPr>
              <a:lnSpc>
                <a:spcPct val="110000"/>
              </a:lnSpc>
            </a:pPr>
            <a:r>
              <a:rPr lang="en-US" sz="2400" dirty="0">
                <a:solidFill>
                  <a:schemeClr val="tx1"/>
                </a:solidFill>
                <a:ea typeface="+mn-ea"/>
                <a:cs typeface="+mn-cs"/>
              </a:rPr>
              <a:t>While the COVID-19 guidance on CDC’s website is accessible for some people with disabilities as required by Section 508 of the Rehabilitation Act (e.g., those using assistive technology devices, closed captions on videos, etc.), content is needed in alternate formats such as simplified text, braille, and American Sign Language (ASL) videos. </a:t>
            </a:r>
          </a:p>
          <a:p>
            <a:pPr>
              <a:lnSpc>
                <a:spcPct val="110000"/>
              </a:lnSpc>
            </a:pPr>
            <a:r>
              <a:rPr lang="en-US" sz="2400" dirty="0">
                <a:solidFill>
                  <a:schemeClr val="tx1"/>
                </a:solidFill>
                <a:ea typeface="+mn-ea"/>
                <a:cs typeface="+mn-cs"/>
              </a:rPr>
              <a:t>It is important that COVID-19 guidelines are not only accessible to people with disabilities but also consider cultural challenges that people with disabilities face while trying to follow them.</a:t>
            </a:r>
          </a:p>
        </p:txBody>
      </p:sp>
    </p:spTree>
    <p:extLst>
      <p:ext uri="{BB962C8B-B14F-4D97-AF65-F5344CB8AC3E}">
        <p14:creationId xmlns:p14="http://schemas.microsoft.com/office/powerpoint/2010/main" val="1669255070"/>
      </p:ext>
    </p:extLst>
  </p:cSld>
  <p:clrMapOvr>
    <a:masterClrMapping/>
  </p:clrMapOvr>
</p:sld>
</file>

<file path=ppt/theme/theme1.xml><?xml version="1.0" encoding="utf-8"?>
<a:theme xmlns:a="http://schemas.openxmlformats.org/drawingml/2006/main" name="10 21 2020 CDCF Accessible Materials Whole Team Meeting_FINAL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7_Custom Design">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Custom Design">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9_Custom Design">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Custom Design">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1_Custom Design">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2_Custom Design">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3_Custom Design">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4_Custom Design">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5_Custom Design">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FL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CDB3001D-D2BF-1D40-8BE7-7D0AF15D750D}" vid="{FB702F34-05C5-D94F-858D-D3948D9A58E0}"/>
    </a:ext>
  </a:extLst>
</a:theme>
</file>

<file path=ppt/theme/theme5.xml><?xml version="1.0" encoding="utf-8"?>
<a:theme xmlns:a="http://schemas.openxmlformats.org/drawingml/2006/main" name="1_Custom Design">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ustom Design">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Custom Design">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Custom Design">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Custom Design">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1742</Words>
  <Application>Microsoft Office PowerPoint</Application>
  <PresentationFormat>Widescreen</PresentationFormat>
  <Paragraphs>168</Paragraphs>
  <Slides>24</Slides>
  <Notes>24</Notes>
  <HiddenSlides>0</HiddenSlides>
  <MMClips>0</MMClips>
  <ScaleCrop>false</ScaleCrop>
  <HeadingPairs>
    <vt:vector size="6" baseType="variant">
      <vt:variant>
        <vt:lpstr>Fonts Used</vt:lpstr>
      </vt:variant>
      <vt:variant>
        <vt:i4>6</vt:i4>
      </vt:variant>
      <vt:variant>
        <vt:lpstr>Theme</vt:lpstr>
      </vt:variant>
      <vt:variant>
        <vt:i4>18</vt:i4>
      </vt:variant>
      <vt:variant>
        <vt:lpstr>Slide Titles</vt:lpstr>
      </vt:variant>
      <vt:variant>
        <vt:i4>24</vt:i4>
      </vt:variant>
    </vt:vector>
  </HeadingPairs>
  <TitlesOfParts>
    <vt:vector size="48" baseType="lpstr">
      <vt:lpstr>Roboto</vt:lpstr>
      <vt:lpstr>Lucida Grande</vt:lpstr>
      <vt:lpstr>Arial</vt:lpstr>
      <vt:lpstr>Avenir Next LT Pro</vt:lpstr>
      <vt:lpstr>Calibri</vt:lpstr>
      <vt:lpstr>Roboto Light</vt:lpstr>
      <vt:lpstr>10 21 2020 CDCF Accessible Materials Whole Team Meeting_FINALv2</vt:lpstr>
      <vt:lpstr>1_Custom Design</vt:lpstr>
      <vt:lpstr>2_Custom Design</vt:lpstr>
      <vt:lpstr>TFL Main</vt:lpstr>
      <vt:lpstr>1_Custom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CDC Foundation: Accessible Materials and Culturally Relevant Messages for Individuals with Disabilities</vt:lpstr>
      <vt:lpstr>Thank you to our funder!</vt:lpstr>
      <vt:lpstr>Accessibility Made Smart at CIDI</vt:lpstr>
      <vt:lpstr>Today’s Session</vt:lpstr>
      <vt:lpstr>  Learning Objectives</vt:lpstr>
      <vt:lpstr>ABOUT THIS PROJECT:  Accessible Materials for People with Disabilities</vt:lpstr>
      <vt:lpstr>What are we providing?</vt:lpstr>
      <vt:lpstr>Who needs these resources?</vt:lpstr>
      <vt:lpstr>Project Background  </vt:lpstr>
      <vt:lpstr>Go Beyond Accessibility Guidelines</vt:lpstr>
      <vt:lpstr>Needs Assessment and Message Testing </vt:lpstr>
      <vt:lpstr>COVID-19 Accessible Resources </vt:lpstr>
      <vt:lpstr>Improving ASL Videos</vt:lpstr>
      <vt:lpstr>Making Braille  Easily Available</vt:lpstr>
      <vt:lpstr>Simplified Text</vt:lpstr>
      <vt:lpstr>Easy to Read</vt:lpstr>
      <vt:lpstr>Consulting Services: 508 / Best Practices</vt:lpstr>
      <vt:lpstr>Reaching Our Target Audiences</vt:lpstr>
      <vt:lpstr>Dissemination of Content and Messages</vt:lpstr>
      <vt:lpstr>Webinars and Trainings</vt:lpstr>
      <vt:lpstr>Microsite</vt:lpstr>
      <vt:lpstr> Outreach</vt:lpstr>
      <vt:lpstr>Questions and Answers </vt:lpstr>
      <vt:lpstr> We appreciate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Foundation: Accessible Materials and Culturally Relevant Messages for Individuals with Disabilities</dc:title>
  <dc:creator>Persaud, Elizabeth A</dc:creator>
  <cp:lastModifiedBy>Gabriel Navarrette</cp:lastModifiedBy>
  <cp:revision>9</cp:revision>
  <cp:lastPrinted>2021-02-10T22:23:28Z</cp:lastPrinted>
  <dcterms:created xsi:type="dcterms:W3CDTF">2021-02-04T22:32:17Z</dcterms:created>
  <dcterms:modified xsi:type="dcterms:W3CDTF">2021-02-10T22:34:40Z</dcterms:modified>
</cp:coreProperties>
</file>